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7" r:id="rId6"/>
    <p:sldMasterId id="2147483684" r:id="rId7"/>
  </p:sldMasterIdLst>
  <p:notesMasterIdLst>
    <p:notesMasterId r:id="rId17"/>
  </p:notesMasterIdLst>
  <p:sldIdLst>
    <p:sldId id="259" r:id="rId8"/>
    <p:sldId id="333" r:id="rId9"/>
    <p:sldId id="332" r:id="rId10"/>
    <p:sldId id="324" r:id="rId11"/>
    <p:sldId id="327" r:id="rId12"/>
    <p:sldId id="331" r:id="rId13"/>
    <p:sldId id="329" r:id="rId14"/>
    <p:sldId id="257" r:id="rId15"/>
    <p:sldId id="27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0072"/>
    <a:srgbClr val="020F8E"/>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391E19-901C-48A4-BD8E-D77A089E66C1}" v="12" dt="2026-10-20T01:54:56.061"/>
    <p1510:client id="{AC921EEC-9236-4E9A-AF1C-88BA5CCA66D7}" v="26" dt="2026-10-20T01:20:48.8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66256" autoAdjust="0"/>
  </p:normalViewPr>
  <p:slideViewPr>
    <p:cSldViewPr snapToGrid="0">
      <p:cViewPr varScale="1">
        <p:scale>
          <a:sx n="58" d="100"/>
          <a:sy n="58" d="100"/>
        </p:scale>
        <p:origin x="1368"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23"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wn M. Brown" userId="5239fda9-75b7-4820-8061-c052b2f62256" providerId="ADAL" clId="{EDC95D51-54CC-4CA5-8FEC-03D7CD33D44A}"/>
    <pc:docChg chg="custSel modSld">
      <pc:chgData name="Shawn M. Brown" userId="5239fda9-75b7-4820-8061-c052b2f62256" providerId="ADAL" clId="{EDC95D51-54CC-4CA5-8FEC-03D7CD33D44A}" dt="2026-10-20T01:55:16.514" v="323" actId="313"/>
      <pc:docMkLst>
        <pc:docMk/>
      </pc:docMkLst>
      <pc:sldChg chg="modNotesTx">
        <pc:chgData name="Shawn M. Brown" userId="5239fda9-75b7-4820-8061-c052b2f62256" providerId="ADAL" clId="{EDC95D51-54CC-4CA5-8FEC-03D7CD33D44A}" dt="2026-10-20T01:53:38.767" v="320" actId="113"/>
        <pc:sldMkLst>
          <pc:docMk/>
          <pc:sldMk cId="1271718022" sldId="324"/>
        </pc:sldMkLst>
      </pc:sldChg>
      <pc:sldChg chg="modNotesTx">
        <pc:chgData name="Shawn M. Brown" userId="5239fda9-75b7-4820-8061-c052b2f62256" providerId="ADAL" clId="{EDC95D51-54CC-4CA5-8FEC-03D7CD33D44A}" dt="2026-10-20T01:55:16.514" v="323" actId="313"/>
        <pc:sldMkLst>
          <pc:docMk/>
          <pc:sldMk cId="2438517239" sldId="327"/>
        </pc:sldMkLst>
      </pc:sldChg>
      <pc:sldChg chg="modNotesTx">
        <pc:chgData name="Shawn M. Brown" userId="5239fda9-75b7-4820-8061-c052b2f62256" providerId="ADAL" clId="{EDC95D51-54CC-4CA5-8FEC-03D7CD33D44A}" dt="2026-10-20T01:43:06.222" v="41" actId="20577"/>
        <pc:sldMkLst>
          <pc:docMk/>
          <pc:sldMk cId="2462540540" sldId="329"/>
        </pc:sldMkLst>
      </pc:sldChg>
    </pc:docChg>
  </pc:docChgLst>
  <pc:docChgLst>
    <pc:chgData name="Laurie Stern" userId="6367c4ba-d0eb-458e-9128-5cb06674a368" providerId="ADAL" clId="{FEB7DF43-C56D-4AF7-AA7E-AB37C984C82B}"/>
    <pc:docChg chg="custSel addSld modSld">
      <pc:chgData name="Laurie Stern" userId="6367c4ba-d0eb-458e-9128-5cb06674a368" providerId="ADAL" clId="{FEB7DF43-C56D-4AF7-AA7E-AB37C984C82B}" dt="2026-10-20T01:23:55.087" v="2407" actId="20577"/>
      <pc:docMkLst>
        <pc:docMk/>
      </pc:docMkLst>
      <pc:sldChg chg="modNotesTx">
        <pc:chgData name="Laurie Stern" userId="6367c4ba-d0eb-458e-9128-5cb06674a368" providerId="ADAL" clId="{FEB7DF43-C56D-4AF7-AA7E-AB37C984C82B}" dt="2026-10-20T01:21:06.105" v="2224" actId="20577"/>
        <pc:sldMkLst>
          <pc:docMk/>
          <pc:sldMk cId="0" sldId="257"/>
        </pc:sldMkLst>
      </pc:sldChg>
      <pc:sldChg chg="modNotesTx">
        <pc:chgData name="Laurie Stern" userId="6367c4ba-d0eb-458e-9128-5cb06674a368" providerId="ADAL" clId="{FEB7DF43-C56D-4AF7-AA7E-AB37C984C82B}" dt="2026-10-20T01:21:58.028" v="2297" actId="5793"/>
        <pc:sldMkLst>
          <pc:docMk/>
          <pc:sldMk cId="0" sldId="259"/>
        </pc:sldMkLst>
      </pc:sldChg>
      <pc:sldChg chg="add">
        <pc:chgData name="Laurie Stern" userId="6367c4ba-d0eb-458e-9128-5cb06674a368" providerId="ADAL" clId="{FEB7DF43-C56D-4AF7-AA7E-AB37C984C82B}" dt="2026-10-05T19:31:41.875" v="2"/>
        <pc:sldMkLst>
          <pc:docMk/>
          <pc:sldMk cId="1271123160" sldId="278"/>
        </pc:sldMkLst>
      </pc:sldChg>
      <pc:sldChg chg="modNotesTx">
        <pc:chgData name="Laurie Stern" userId="6367c4ba-d0eb-458e-9128-5cb06674a368" providerId="ADAL" clId="{FEB7DF43-C56D-4AF7-AA7E-AB37C984C82B}" dt="2026-10-20T01:19:52.848" v="2212" actId="20577"/>
        <pc:sldMkLst>
          <pc:docMk/>
          <pc:sldMk cId="1004698188" sldId="331"/>
        </pc:sldMkLst>
      </pc:sldChg>
      <pc:sldChg chg="add modNotesTx">
        <pc:chgData name="Laurie Stern" userId="6367c4ba-d0eb-458e-9128-5cb06674a368" providerId="ADAL" clId="{FEB7DF43-C56D-4AF7-AA7E-AB37C984C82B}" dt="2026-10-20T01:23:55.087" v="2407" actId="20577"/>
        <pc:sldMkLst>
          <pc:docMk/>
          <pc:sldMk cId="2024385234" sldId="332"/>
        </pc:sldMkLst>
      </pc:sldChg>
      <pc:sldChg chg="add modNotesTx">
        <pc:chgData name="Laurie Stern" userId="6367c4ba-d0eb-458e-9128-5cb06674a368" providerId="ADAL" clId="{FEB7DF43-C56D-4AF7-AA7E-AB37C984C82B}" dt="2026-10-20T01:22:46.768" v="2365" actId="20577"/>
        <pc:sldMkLst>
          <pc:docMk/>
          <pc:sldMk cId="0" sldId="33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205A27-0861-4C04-B3E0-AB68471D1218}" type="datetimeFigureOut">
              <a:rPr lang="en-US" smtClean="0"/>
              <a:t>10/19/2026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CE1171-96F1-43BE-96D9-C945EAA970FA}" type="slidenum">
              <a:rPr lang="en-US" smtClean="0"/>
              <a:t>‹#›</a:t>
            </a:fld>
            <a:endParaRPr lang="en-US"/>
          </a:p>
        </p:txBody>
      </p:sp>
    </p:spTree>
    <p:extLst>
      <p:ext uri="{BB962C8B-B14F-4D97-AF65-F5344CB8AC3E}">
        <p14:creationId xmlns:p14="http://schemas.microsoft.com/office/powerpoint/2010/main" val="2147996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
        <p:cNvGrpSpPr/>
        <p:nvPr/>
      </p:nvGrpSpPr>
      <p:grpSpPr>
        <a:xfrm>
          <a:off x="0" y="0"/>
          <a:ext cx="0" cy="0"/>
          <a:chOff x="0" y="0"/>
          <a:chExt cx="0" cy="0"/>
        </a:xfrm>
      </p:grpSpPr>
      <p:sp>
        <p:nvSpPr>
          <p:cNvPr id="33" name="Google Shape;33;g3ddd8f15af4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 name="Google Shape;34;g3ddd8f15af4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dirty="0"/>
              <a:t>Good afternoon!  What a great day!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presentation today is a short impact showcase, not a detailed program presentation. The goal is to give practical ideas that can be applied in your own programs. </a:t>
            </a:r>
          </a:p>
          <a:p>
            <a:endParaRPr lang="en-US" dirty="0"/>
          </a:p>
          <a:p>
            <a:r>
              <a:rPr lang="en-US" dirty="0"/>
              <a:t>But before we jump into it, I know this slide is titled stability saves, but let’s start with a question (take a minute to answer in your head– unless you feel energetic and want to shout it out!: What does instability cost us? </a:t>
            </a:r>
          </a:p>
          <a:p>
            <a:endParaRPr lang="en-US" dirty="0"/>
          </a:p>
          <a:p>
            <a:r>
              <a:rPr lang="en-US" dirty="0"/>
              <a:t>Many times we think of this in financial terms</a:t>
            </a:r>
          </a:p>
          <a:p>
            <a:endParaRPr lang="en-US" dirty="0"/>
          </a:p>
          <a:p>
            <a:r>
              <a:rPr lang="en-US" dirty="0"/>
              <a:t>But what does it cost a child?</a:t>
            </a:r>
          </a:p>
          <a:p>
            <a:r>
              <a:rPr lang="en-US" dirty="0"/>
              <a:t>A Family? </a:t>
            </a:r>
          </a:p>
          <a:p>
            <a:r>
              <a:rPr lang="en-US" dirty="0"/>
              <a:t>A workforce? </a:t>
            </a:r>
          </a:p>
          <a:p>
            <a:r>
              <a:rPr lang="en-US" dirty="0"/>
              <a:t>An entire system?</a:t>
            </a:r>
          </a:p>
          <a:p>
            <a:endParaRPr lang="en-US" dirty="0"/>
          </a:p>
          <a:p>
            <a:endParaRPr lang="en-US" dirty="0"/>
          </a:p>
          <a:p>
            <a:br>
              <a:rPr lang="en-US" sz="1200" kern="1200" dirty="0">
                <a:solidFill>
                  <a:schemeClr val="tx1"/>
                </a:solidFill>
                <a:effectLst/>
                <a:latin typeface="+mn-lt"/>
                <a:ea typeface="+mn-ea"/>
                <a:cs typeface="+mn-cs"/>
              </a:rPr>
            </a:br>
            <a:endParaRPr lang="en-US" dirty="0"/>
          </a:p>
          <a:p>
            <a:endParaRPr lang="en-US" dirty="0"/>
          </a:p>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3ddd8f15af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ddd8f15af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dirty="0">
                <a:cs typeface="+mn-lt"/>
              </a:rPr>
              <a:t>Shawn and I are standing here and as you can see together we have spent 50 years working in child and family services (I know, we started as teenagers)!)</a:t>
            </a:r>
          </a:p>
          <a:p>
            <a:r>
              <a:rPr lang="en-US" dirty="0">
                <a:cs typeface="+mn-lt"/>
              </a:rPr>
              <a:t>And one thing we have learned, is that instability is expensive in ways we don’t always measure. </a:t>
            </a:r>
            <a:endParaRPr lang="en-US" dirty="0"/>
          </a:p>
          <a:p>
            <a:pPr marL="342900" indent="-342900">
              <a:buFont typeface="Symbol,sans-serif"/>
              <a:buChar char=""/>
            </a:pPr>
            <a:endParaRPr lang="en-US" dirty="0">
              <a:solidFill>
                <a:srgbClr val="330072"/>
              </a:solidFill>
            </a:endParaRPr>
          </a:p>
          <a:p>
            <a:r>
              <a:rPr lang="en-US" sz="1200" b="1" kern="1200" dirty="0">
                <a:solidFill>
                  <a:schemeClr val="tx1"/>
                </a:solidFill>
                <a:effectLst/>
                <a:latin typeface="+mn-lt"/>
                <a:ea typeface="+mn-ea"/>
                <a:cs typeface="+mn-cs"/>
              </a:rPr>
              <a:t>Stability is not just a youth outcome. It is a fiscal strategy. Every day a high-acuity teenager remains in a stable setting is a day the system does not pay the compounding costs of disruption.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 know I am speaking to the choir on this.</a:t>
            </a:r>
          </a:p>
          <a:p>
            <a:endParaRPr lang="en-US" b="1" dirty="0"/>
          </a:p>
          <a:p>
            <a:pPr marL="0" indent="0">
              <a:buFont typeface="Symbol,sans-serif"/>
              <a:buNone/>
            </a:pPr>
            <a:endParaRPr lang="en-US" dirty="0">
              <a:solidFill>
                <a:srgbClr val="330072"/>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Just like I know, we have all seen these news articles..  This isn’t to highlight any state specifically but to showcase the problem. </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High-acuity youth are among the most complex, costly, and underserved in any child welfare system.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High-acuity youth, roughly the top 5% of cases by complexity, generate costs that extend far beyond placement per diems. </a:t>
            </a:r>
          </a:p>
          <a:p>
            <a:r>
              <a:rPr lang="en-US" sz="1200" kern="1200" dirty="0">
                <a:solidFill>
                  <a:schemeClr val="tx1"/>
                </a:solidFill>
                <a:effectLst/>
                <a:latin typeface="+mn-lt"/>
                <a:ea typeface="+mn-ea"/>
                <a:cs typeface="+mn-cs"/>
              </a:rPr>
              <a:t>They are teenagers cycling through unlicensed or emergency settings, approaching adulthood without a stable foundation, and consuming a disproportionate share of system resources.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question facing child welfare professionals is not whether to act. It is whether a sustainable, replicable model exists that does not require unlimited funding or an abundant supply of licensed clinical staff.</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We will present evidence from three programs, across our 3 pillars of services: </a:t>
            </a:r>
          </a:p>
          <a:p>
            <a:r>
              <a:rPr lang="en-US" sz="1200" kern="1200" dirty="0">
                <a:solidFill>
                  <a:schemeClr val="tx1"/>
                </a:solidFill>
                <a:effectLst/>
                <a:latin typeface="+mn-lt"/>
                <a:ea typeface="+mn-ea"/>
                <a:cs typeface="+mn-cs"/>
              </a:rPr>
              <a:t>Thompson Family Forward (prevention)</a:t>
            </a:r>
          </a:p>
          <a:p>
            <a:r>
              <a:rPr lang="en-US" sz="1200" kern="1200" dirty="0">
                <a:solidFill>
                  <a:schemeClr val="tx1"/>
                </a:solidFill>
                <a:effectLst/>
                <a:latin typeface="+mn-lt"/>
                <a:ea typeface="+mn-ea"/>
                <a:cs typeface="+mn-cs"/>
              </a:rPr>
              <a:t>Thompson Youth Stabilization (foster care support) </a:t>
            </a:r>
          </a:p>
          <a:p>
            <a:r>
              <a:rPr lang="en-US" sz="1200" kern="1200" dirty="0">
                <a:solidFill>
                  <a:schemeClr val="tx1"/>
                </a:solidFill>
                <a:effectLst/>
                <a:latin typeface="+mn-lt"/>
                <a:ea typeface="+mn-ea"/>
                <a:cs typeface="+mn-cs"/>
              </a:rPr>
              <a:t>Crisis Stabilization Treatment Programs (MH/ residential).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Each program is built on the same foundational architecture: a trained, non-clinical workforce equipped through evidence-based practices, intentional integration of lived experience, and leadership design. </a:t>
            </a:r>
            <a:br>
              <a:rPr lang="en-US" sz="1200" kern="1200" dirty="0">
                <a:solidFill>
                  <a:schemeClr val="tx1"/>
                </a:solidFill>
                <a:effectLst/>
                <a:latin typeface="+mn-lt"/>
                <a:ea typeface="+mn-ea"/>
                <a:cs typeface="+mn-cs"/>
              </a:rPr>
            </a:br>
            <a:endParaRPr lang="en-US" dirty="0"/>
          </a:p>
          <a:p>
            <a:br>
              <a:rPr lang="en-US" sz="1200" kern="1200" dirty="0">
                <a:solidFill>
                  <a:schemeClr val="tx1"/>
                </a:solidFill>
                <a:effectLst/>
                <a:latin typeface="+mn-lt"/>
                <a:ea typeface="+mn-ea"/>
                <a:cs typeface="+mn-cs"/>
              </a:rPr>
            </a:br>
            <a:r>
              <a:rPr lang="en-US" dirty="0"/>
              <a:t>We know the workforce is getting smaller while the acuity and complexity of youth and family needs continue to increase.</a:t>
            </a:r>
          </a:p>
          <a:p>
            <a:r>
              <a:rPr lang="en-US" dirty="0"/>
              <a:t>• Our central message is simple: when systems create stability, they preserve workforce capacity, reduce avoidable cost, and improve outcomes for youth and families.</a:t>
            </a:r>
          </a:p>
          <a:p>
            <a:endParaRPr lang="en-US" dirty="0"/>
          </a:p>
          <a:p>
            <a:r>
              <a:rPr lang="en-US" dirty="0"/>
              <a:t>So let’s jump into the programs.  Shawn take us away!</a:t>
            </a:r>
          </a:p>
          <a:p>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4261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4CBF2-A3A4-CA33-75F2-7ADDCDBBD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A25B30-1053-D43D-1AA3-8993F7BC0A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F7B073-4B8C-04E3-F3F8-B7D2C2E4C278}"/>
              </a:ext>
            </a:extLst>
          </p:cNvPr>
          <p:cNvSpPr>
            <a:spLocks noGrp="1"/>
          </p:cNvSpPr>
          <p:nvPr>
            <p:ph type="body" idx="1"/>
          </p:nvPr>
        </p:nvSpPr>
        <p:spPr/>
        <p:txBody>
          <a:bodyPr/>
          <a:lstStyle/>
          <a:p>
            <a:r>
              <a:rPr lang="en-US" sz="1200" b="0" kern="1200" dirty="0">
                <a:solidFill>
                  <a:schemeClr val="tx1"/>
                </a:solidFill>
                <a:effectLst/>
                <a:latin typeface="+mn-lt"/>
                <a:ea typeface="+mn-ea"/>
                <a:cs typeface="+mn-cs"/>
              </a:rPr>
              <a:t>Thompson Family Forward | Prevention</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Thompson Family Forward is a community-based prevention program serving high-acuity teenagers and their parents at imminent risk of system involvement or foster care entry.</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program deploys Family Stabilization Specialists within 24 hours of referral for an average 90-day engagement. Services include crisis intervention, case management, life skills development, and connection to permanency and kinship supports.</a:t>
            </a:r>
          </a:p>
          <a:p>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The program's design addresses not only the presenting crisis but the underlying conditions that drive system entry: untreated trauma, parent-child conflict, school disruption, and unaddressed behavioral health needs. Thompson Family Forward has influenced system removal decision protocols and court diversion practices, to further impact the preservation of families.</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b="0" kern="1200" dirty="0">
                <a:solidFill>
                  <a:schemeClr val="tx1"/>
                </a:solidFill>
                <a:effectLst/>
                <a:latin typeface="+mn-lt"/>
                <a:ea typeface="+mn-ea"/>
                <a:cs typeface="+mn-cs"/>
              </a:rPr>
              <a:t>Thompson Youth Stabilization (TYS) | Foster Care Support</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Thompson Youth Stabilization is a short-term, intensive in-home stabilization program for youth already in the foster care system who have experienced three or more placement moves or are at risk of placement disruption. TYS responds within 24 hours of referral or within 2 hours if the youth is in office and provides multiple weekly on-site sessions until the youth achieves a minimum of 90 days of placement stability. Services include behavior coaching, safety planning, de-escalation, caregiver coaching, and 24/7 on-call crisis support. The program operates across Thompson's footprint in multiple Southern states.</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What distinguishes TYS is its attachment to the youth rather than the placement. If a placement disruption occurs mid-episode, TYS continues to engage regardless of where the youth lands. </a:t>
            </a:r>
            <a:r>
              <a:rPr lang="en-US" sz="1200" kern="1200" dirty="0">
                <a:solidFill>
                  <a:schemeClr val="tx1"/>
                </a:solidFill>
                <a:effectLst/>
                <a:latin typeface="+mn-lt"/>
                <a:ea typeface="+mn-ea"/>
                <a:cs typeface="+mn-cs"/>
              </a:rPr>
              <a:t>Youth Partners, staff with direct lived experience in the system, serve as primary mentors. No master's degree is required for frontline roles; instead, staff are intensively trained and certified in Therapeutic Crisis Intervention, Motivational Interviewing, the CARE trauma model, and evidence-based safety planning.</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br>
              <a:rPr lang="en-US" sz="1200" b="0" kern="1200" dirty="0">
                <a:solidFill>
                  <a:schemeClr val="tx1"/>
                </a:solidFill>
                <a:effectLst/>
                <a:latin typeface="+mn-lt"/>
                <a:ea typeface="+mn-ea"/>
                <a:cs typeface="+mn-cs"/>
              </a:rPr>
            </a:br>
            <a:r>
              <a:rPr lang="en-US" sz="1200" b="0" kern="1200" dirty="0">
                <a:solidFill>
                  <a:schemeClr val="tx1"/>
                </a:solidFill>
                <a:effectLst/>
                <a:latin typeface="+mn-lt"/>
                <a:ea typeface="+mn-ea"/>
                <a:cs typeface="+mn-cs"/>
              </a:rPr>
              <a:t>Crisis Stabilization Treatment Program (CSP) | Residential</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Thompson's Crisis Stabilization Treatment Programs provides short-term residential stabilization for high-acuity youth regardless of placement setting. Our CSP serves youth with the most complex behavioral, emotional, and trauma histories, often those transitioning from higher levels of care or who have exhausted community-based options. The average length of stay is approximately 60 days. Programs operate across Thompson's campuses and coordinate directly with stabilization programs to ensure transitions are intentional, not defaulted.</a:t>
            </a:r>
          </a:p>
          <a:p>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The CSP model is built on the same workforce architecture as the community programs: EBP-trained direct care staff, lived experience in leadership, and a design philosophy that keeps youth moving toward the least restrictive setting. Restrictive interventions are measured and minimized as a core quality indicator.</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endParaRPr dirty="0"/>
          </a:p>
        </p:txBody>
      </p:sp>
      <p:sp>
        <p:nvSpPr>
          <p:cNvPr id="4" name="Slide Number Placeholder 3">
            <a:extLst>
              <a:ext uri="{FF2B5EF4-FFF2-40B4-BE49-F238E27FC236}">
                <a16:creationId xmlns:a16="http://schemas.microsoft.com/office/drawing/2014/main" id="{D53110E7-827B-1A28-FEB7-1D09895DD4F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7D7554-D10C-4E29-B8E6-BB7111FA61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114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Workforce Strategy: Why This Scales</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The single most common reason high-acuity programs fail to scale is workforce. </a:t>
            </a:r>
            <a:r>
              <a:rPr lang="en-US" sz="1200" kern="1200" dirty="0">
                <a:solidFill>
                  <a:schemeClr val="tx1"/>
                </a:solidFill>
                <a:effectLst/>
                <a:latin typeface="+mn-lt"/>
                <a:ea typeface="+mn-ea"/>
                <a:cs typeface="+mn-cs"/>
              </a:rPr>
              <a:t>Programs built around master's-level clinical staff in frontline roles face a ceiling on growth and a floor on cost that most systems cannot sustain. Thompson's approach inverts this assumption deliberately.</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Thompson's ability to achieve and sustain scale rests on three management commitments that are as important as any program model:</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Relentless investment in leadership development. </a:t>
            </a:r>
            <a:r>
              <a:rPr lang="en-US" sz="1200" kern="1200" dirty="0">
                <a:solidFill>
                  <a:schemeClr val="tx1"/>
                </a:solidFill>
                <a:effectLst/>
                <a:latin typeface="+mn-lt"/>
                <a:ea typeface="+mn-ea"/>
                <a:cs typeface="+mn-cs"/>
              </a:rPr>
              <a:t>Thompson builds program leaders from within. Supervisors are not administrators; they are clinical and operational mentors who drive fidelity, quality, and culture. This investment reduces turnover at the leadership level and ensures the model is carried by people who understand it from the inside.</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 comprehensive training infrastructure. </a:t>
            </a:r>
            <a:r>
              <a:rPr lang="en-US" sz="1200" kern="1200" dirty="0">
                <a:solidFill>
                  <a:schemeClr val="tx1"/>
                </a:solidFill>
                <a:effectLst/>
                <a:latin typeface="+mn-lt"/>
                <a:ea typeface="+mn-ea"/>
                <a:cs typeface="+mn-cs"/>
              </a:rPr>
              <a:t>Thompson's training department equips direct care staff with certifications in Therapeutic Crisis Intervention, Motivational Interviewing, the CARE trauma model, safety planning, and evidence-based behavior coaching. This infrastructure makes it possible to hire from a broader talent pool, including staff with lived experience, and still deliver consistent, high-quality services.</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A </a:t>
            </a:r>
            <a:r>
              <a:rPr lang="en-US" sz="1200" b="1" kern="1200" dirty="0">
                <a:solidFill>
                  <a:schemeClr val="tx1"/>
                </a:solidFill>
                <a:effectLst/>
                <a:latin typeface="+mn-lt"/>
                <a:ea typeface="+mn-ea"/>
                <a:cs typeface="+mn-cs"/>
              </a:rPr>
              <a:t>lean, swift administrative infrastructure. Overhead </a:t>
            </a:r>
            <a:r>
              <a:rPr lang="en-US" sz="1200" kern="1200" dirty="0">
                <a:solidFill>
                  <a:schemeClr val="tx1"/>
                </a:solidFill>
                <a:effectLst/>
                <a:latin typeface="+mn-lt"/>
                <a:ea typeface="+mn-ea"/>
                <a:cs typeface="+mn-cs"/>
              </a:rPr>
              <a:t>is designed to enable programs, not burden them. Thompson's administrative systems support rapid program launch, cross-site quality monitoring, and real-time data reporting, allowing the organization to expand into new geographies without proportionally expanding its administrative cost base.</a:t>
            </a:r>
          </a:p>
          <a:p>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This architecture is what makes the economics work. It also creates genuine career pathways for staff whose lived experience mirrors the populations served: </a:t>
            </a:r>
            <a:r>
              <a:rPr lang="en-US" sz="1200" kern="1200" dirty="0">
                <a:solidFill>
                  <a:schemeClr val="tx1"/>
                </a:solidFill>
                <a:effectLst/>
                <a:latin typeface="+mn-lt"/>
                <a:ea typeface="+mn-ea"/>
                <a:cs typeface="+mn-cs"/>
              </a:rPr>
              <a:t>youth who aged out of care, young adults who navigated the juvenile justice system, community members who understand the neighborhoods where these youth live. These staff are not a risk to manage. They are among the most effective experts in the field.</a:t>
            </a:r>
            <a:br>
              <a:rPr lang="en-US" sz="1200" kern="1200" dirty="0">
                <a:solidFill>
                  <a:schemeClr val="tx1"/>
                </a:solidFill>
                <a:effectLst/>
                <a:latin typeface="+mn-lt"/>
                <a:ea typeface="+mn-ea"/>
                <a:cs typeface="+mn-cs"/>
              </a:rPr>
            </a:br>
            <a:endParaRPr dirty="0"/>
          </a:p>
        </p:txBody>
      </p:sp>
      <p:sp>
        <p:nvSpPr>
          <p:cNvPr id="4" name="Slide Number Placeholder 3"/>
          <p:cNvSpPr>
            <a:spLocks noGrp="1"/>
          </p:cNvSpPr>
          <p:nvPr>
            <p:ph type="sldNum" sz="quarter" idx="5"/>
          </p:nvPr>
        </p:nvSpPr>
        <p:spPr/>
        <p:txBody>
          <a:bodyPr/>
          <a:lstStyle/>
          <a:p>
            <a:fld id="{B5CE1171-96F1-43BE-96D9-C945EAA970FA}" type="slidenum">
              <a:rPr lang="en-US" smtClean="0"/>
              <a:t>5</a:t>
            </a:fld>
            <a:endParaRPr lang="en-US"/>
          </a:p>
        </p:txBody>
      </p:sp>
    </p:spTree>
    <p:extLst>
      <p:ext uri="{BB962C8B-B14F-4D97-AF65-F5344CB8AC3E}">
        <p14:creationId xmlns:p14="http://schemas.microsoft.com/office/powerpoint/2010/main" val="517537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Flywheel at Thompson is that it all starts and ends with leadership!</a:t>
            </a:r>
          </a:p>
          <a:p>
            <a:endParaRPr lang="en-US" dirty="0"/>
          </a:p>
          <a:p>
            <a:r>
              <a:rPr lang="en-US" dirty="0"/>
              <a:t>We live this.  Even before leaders are hired, we start with utilizing Predictive Index and assessments.  We review behaviors that we know are important for the role.  We build interview guides to ensure we hire leaders, not excellent doers.  We understand that the workforce needs strong leaders. We are in fact building succession plans at all times. </a:t>
            </a:r>
          </a:p>
          <a:p>
            <a:endParaRPr lang="en-US" dirty="0"/>
          </a:p>
          <a:p>
            <a:r>
              <a:rPr lang="en-US" dirty="0"/>
              <a:t>Our principle at Thompson is that 10% of learning is through training, 70% is on the job.  We need to ensure leaders are leading the way. </a:t>
            </a:r>
          </a:p>
          <a:p>
            <a:endParaRPr dirty="0"/>
          </a:p>
          <a:p>
            <a:r>
              <a:rPr dirty="0"/>
              <a:t>• Training alone does not protect a model. Leaders carry, coach, inspect, and reinforce the work every day.</a:t>
            </a:r>
          </a:p>
          <a:p>
            <a:r>
              <a:rPr dirty="0"/>
              <a:t>• Supervisors should function as clinical and operational mentors, not only administrators.</a:t>
            </a:r>
          </a:p>
          <a:p>
            <a:r>
              <a:rPr dirty="0"/>
              <a:t>• Leaders reinforce expectations through coaching, staffing decisions, documentation review, incident response, quality monitoring, and how they lead under pressure.</a:t>
            </a:r>
          </a:p>
          <a:p>
            <a:r>
              <a:rPr dirty="0"/>
              <a:t>• Funding and implementation must be designed together. Evidence-based models and approved pathways can help unlock federal or other funding, but the local design still has to fit the community need.</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TALKING POINTS</a:t>
            </a:r>
          </a:p>
          <a:p>
            <a:r>
              <a:rPr dirty="0"/>
              <a:t>• Use selected outcomes as proof points, not as the entire presentation.</a:t>
            </a:r>
          </a:p>
          <a:p>
            <a:r>
              <a:rPr dirty="0"/>
              <a:t>• Prevention outcomes demonstrate the value of intervening before system entry or removal.</a:t>
            </a:r>
          </a:p>
          <a:p>
            <a:r>
              <a:rPr dirty="0"/>
              <a:t>• Stabilization outcomes demonstrate that consistent support can reduce placement disruption and reliance on emergency settings.</a:t>
            </a:r>
          </a:p>
          <a:p>
            <a:r>
              <a:rPr dirty="0"/>
              <a:t>• Explain the fiscal value in broader terms than placement cost alone.</a:t>
            </a:r>
          </a:p>
          <a:p>
            <a:r>
              <a:rPr dirty="0"/>
              <a:t>• Include workforce turnover, overtime, transportation, crisis response, supervision, administration, liability exposure, and lost capacity when discussing system savings.</a:t>
            </a:r>
          </a:p>
          <a:p>
            <a:r>
              <a:rPr dirty="0"/>
              <a:t>• The key outcome question is not only whether one program performed well. It is whether the broader system became more stable for youth, caregivers, staff, and partners.</a:t>
            </a:r>
          </a:p>
          <a:p>
            <a:r>
              <a:rPr dirty="0"/>
              <a:t>• Avoid spending presentation time explaining every metric. Use the data to reinforce the framework and move to application.</a:t>
            </a:r>
            <a:endParaRPr lang="en-US" dirty="0"/>
          </a:p>
          <a:p>
            <a:endParaRPr lang="en-US" dirty="0"/>
          </a:p>
          <a:p>
            <a:r>
              <a:rPr lang="en-US" sz="1200" kern="1200" dirty="0">
                <a:solidFill>
                  <a:schemeClr val="tx1"/>
                </a:solidFill>
                <a:effectLst/>
                <a:latin typeface="+mn-lt"/>
                <a:ea typeface="+mn-ea"/>
                <a:cs typeface="+mn-cs"/>
              </a:rPr>
              <a:t>TFF Outcomes: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Families avoiding teen removal (post-discharge preservation success after 6 months): 99%</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Youth referred to juvenile justice (DJJ referrals from enrolled families): 0</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Estimated cost avoidance (average program cost per family of $1,573 vs. average foster care episode of $59,189): $4.4M</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Families who met their identified goals: 91%</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CAFAS improvement at exit (post-discharge improvement): 73.8%</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TYS Outcomes: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Placement stability post-discharge, 90+ days (sustained across hundreds of youth served): 80%+</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Caregiver satisfaction, FY26 year-to-date (along with 95% youth satisfaction): 99%</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Reduction in emergency stays (youth no longer sleeping in shelters or unlicensed settings): 88%</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Estimated cost avoidance per 100 youth in 90 days: $4MM to $12MM</a:t>
            </a:r>
          </a:p>
          <a:p>
            <a:endParaRPr lang="en-US" sz="120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Crisis Stabilization Treatment Program (CSP) </a:t>
            </a:r>
            <a:r>
              <a:rPr lang="en-US" sz="1200" kern="1200" dirty="0">
                <a:solidFill>
                  <a:schemeClr val="tx1"/>
                </a:solidFill>
                <a:effectLst/>
                <a:latin typeface="+mn-lt"/>
                <a:ea typeface="+mn-ea"/>
                <a:cs typeface="+mn-cs"/>
              </a:rPr>
              <a:t>Outcomes: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Stabilization without ED or inpatient escalation (during treatment, without emergency department or psychiatric hospitalization): 86%</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Discharge to long-term placement (average after a 60-day length of stay): 80%</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Youth satisfaction, CSP, FY26 year-to-date: 95%</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g3ddd8f15af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 name="Google Shape;43;g3ddd8f15af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Closing message: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stability saves youth, preserves workforce capacity, and protects system resources.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dirty="0"/>
              <a:t>CLOSING TALKING POINTS</a:t>
            </a:r>
          </a:p>
          <a:p>
            <a:r>
              <a:rPr dirty="0"/>
              <a:t>• Where is instability creating the greatest human and financial cost in your system?</a:t>
            </a:r>
          </a:p>
          <a:p>
            <a:r>
              <a:rPr dirty="0"/>
              <a:t>• What resources already exist but are not connected or fully used?</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8E3AA-C3D9-4B61-AC41-A69429301E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476794D-E5EB-21EF-B037-E8A4CC647A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6EC3199-037F-6D73-460B-F90960B62FDB}"/>
              </a:ext>
            </a:extLst>
          </p:cNvPr>
          <p:cNvSpPr>
            <a:spLocks noGrp="1"/>
          </p:cNvSpPr>
          <p:nvPr>
            <p:ph type="dt" sz="half" idx="10"/>
          </p:nvPr>
        </p:nvSpPr>
        <p:spPr/>
        <p:txBody>
          <a:bodyPr/>
          <a:lstStyle/>
          <a:p>
            <a:fld id="{C2F5E9E3-9829-4EDF-9EE1-C74D0D79E442}" type="datetimeFigureOut">
              <a:rPr lang="en-US" smtClean="0"/>
              <a:t>10/19/2026</a:t>
            </a:fld>
            <a:endParaRPr lang="en-US"/>
          </a:p>
        </p:txBody>
      </p:sp>
      <p:sp>
        <p:nvSpPr>
          <p:cNvPr id="5" name="Footer Placeholder 4">
            <a:extLst>
              <a:ext uri="{FF2B5EF4-FFF2-40B4-BE49-F238E27FC236}">
                <a16:creationId xmlns:a16="http://schemas.microsoft.com/office/drawing/2014/main" id="{F4517120-4982-62CE-71BB-2A5AE96C40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96B36A-7933-0F63-2508-5175D4789A9A}"/>
              </a:ext>
            </a:extLst>
          </p:cNvPr>
          <p:cNvSpPr>
            <a:spLocks noGrp="1"/>
          </p:cNvSpPr>
          <p:nvPr>
            <p:ph type="sldNum" sz="quarter" idx="12"/>
          </p:nvPr>
        </p:nvSpPr>
        <p:spPr/>
        <p:txBody>
          <a:bodyPr/>
          <a:lstStyle/>
          <a:p>
            <a:fld id="{0CA3CF4C-C9B3-4E5B-BE51-594258533446}" type="slidenum">
              <a:rPr lang="en-US" smtClean="0"/>
              <a:t>‹#›</a:t>
            </a:fld>
            <a:endParaRPr lang="en-US"/>
          </a:p>
        </p:txBody>
      </p:sp>
    </p:spTree>
    <p:extLst>
      <p:ext uri="{BB962C8B-B14F-4D97-AF65-F5344CB8AC3E}">
        <p14:creationId xmlns:p14="http://schemas.microsoft.com/office/powerpoint/2010/main" val="401273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66B91-7FB4-66E7-211A-EC4C3E2B9C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EACE28-69F1-A0B3-C92E-4CAB54155D9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1CB0C1-1F91-ACA1-310C-F129EB17C5A9}"/>
              </a:ext>
            </a:extLst>
          </p:cNvPr>
          <p:cNvSpPr>
            <a:spLocks noGrp="1"/>
          </p:cNvSpPr>
          <p:nvPr>
            <p:ph type="dt" sz="half" idx="10"/>
          </p:nvPr>
        </p:nvSpPr>
        <p:spPr/>
        <p:txBody>
          <a:bodyPr/>
          <a:lstStyle/>
          <a:p>
            <a:fld id="{C2F5E9E3-9829-4EDF-9EE1-C74D0D79E442}" type="datetimeFigureOut">
              <a:rPr lang="en-US" smtClean="0"/>
              <a:t>10/19/2026</a:t>
            </a:fld>
            <a:endParaRPr lang="en-US"/>
          </a:p>
        </p:txBody>
      </p:sp>
      <p:sp>
        <p:nvSpPr>
          <p:cNvPr id="5" name="Footer Placeholder 4">
            <a:extLst>
              <a:ext uri="{FF2B5EF4-FFF2-40B4-BE49-F238E27FC236}">
                <a16:creationId xmlns:a16="http://schemas.microsoft.com/office/drawing/2014/main" id="{AE808BAA-40FB-5FE4-D41E-C7F0AE5376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CAA1E3-395D-5686-0C79-919FE17066C7}"/>
              </a:ext>
            </a:extLst>
          </p:cNvPr>
          <p:cNvSpPr>
            <a:spLocks noGrp="1"/>
          </p:cNvSpPr>
          <p:nvPr>
            <p:ph type="sldNum" sz="quarter" idx="12"/>
          </p:nvPr>
        </p:nvSpPr>
        <p:spPr/>
        <p:txBody>
          <a:bodyPr/>
          <a:lstStyle/>
          <a:p>
            <a:fld id="{0CA3CF4C-C9B3-4E5B-BE51-594258533446}" type="slidenum">
              <a:rPr lang="en-US" smtClean="0"/>
              <a:t>‹#›</a:t>
            </a:fld>
            <a:endParaRPr lang="en-US"/>
          </a:p>
        </p:txBody>
      </p:sp>
    </p:spTree>
    <p:extLst>
      <p:ext uri="{BB962C8B-B14F-4D97-AF65-F5344CB8AC3E}">
        <p14:creationId xmlns:p14="http://schemas.microsoft.com/office/powerpoint/2010/main" val="396536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1FB1D-F149-79D4-C394-B539EE6471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28DD3D-7EF3-E798-17F9-CFA649A33A8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D77F57-133E-1905-F694-7EC87B963FE2}"/>
              </a:ext>
            </a:extLst>
          </p:cNvPr>
          <p:cNvSpPr>
            <a:spLocks noGrp="1"/>
          </p:cNvSpPr>
          <p:nvPr>
            <p:ph type="dt" sz="half" idx="10"/>
          </p:nvPr>
        </p:nvSpPr>
        <p:spPr/>
        <p:txBody>
          <a:bodyPr/>
          <a:lstStyle/>
          <a:p>
            <a:fld id="{C2F5E9E3-9829-4EDF-9EE1-C74D0D79E442}" type="datetimeFigureOut">
              <a:rPr lang="en-US" smtClean="0"/>
              <a:t>10/19/2026</a:t>
            </a:fld>
            <a:endParaRPr lang="en-US"/>
          </a:p>
        </p:txBody>
      </p:sp>
      <p:sp>
        <p:nvSpPr>
          <p:cNvPr id="5" name="Footer Placeholder 4">
            <a:extLst>
              <a:ext uri="{FF2B5EF4-FFF2-40B4-BE49-F238E27FC236}">
                <a16:creationId xmlns:a16="http://schemas.microsoft.com/office/drawing/2014/main" id="{200B9469-242D-9173-832D-D4E6EF7AAC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56D5C6-0085-6C34-FD63-95BD5BC5DDD5}"/>
              </a:ext>
            </a:extLst>
          </p:cNvPr>
          <p:cNvSpPr>
            <a:spLocks noGrp="1"/>
          </p:cNvSpPr>
          <p:nvPr>
            <p:ph type="sldNum" sz="quarter" idx="12"/>
          </p:nvPr>
        </p:nvSpPr>
        <p:spPr/>
        <p:txBody>
          <a:bodyPr/>
          <a:lstStyle/>
          <a:p>
            <a:fld id="{0CA3CF4C-C9B3-4E5B-BE51-594258533446}" type="slidenum">
              <a:rPr lang="en-US" smtClean="0"/>
              <a:t>‹#›</a:t>
            </a:fld>
            <a:endParaRPr lang="en-US"/>
          </a:p>
        </p:txBody>
      </p:sp>
    </p:spTree>
    <p:extLst>
      <p:ext uri="{BB962C8B-B14F-4D97-AF65-F5344CB8AC3E}">
        <p14:creationId xmlns:p14="http://schemas.microsoft.com/office/powerpoint/2010/main" val="347034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662D2-DC62-FF06-FA77-7356D2D8FD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63C56B-6F72-4C3F-051B-E053F61AB1E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7FED41-751A-4FAF-EAAA-C12FBDB3C8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6EB4494-BAEC-C180-2D37-02EA8B546182}"/>
              </a:ext>
            </a:extLst>
          </p:cNvPr>
          <p:cNvSpPr>
            <a:spLocks noGrp="1"/>
          </p:cNvSpPr>
          <p:nvPr>
            <p:ph type="dt" sz="half" idx="10"/>
          </p:nvPr>
        </p:nvSpPr>
        <p:spPr/>
        <p:txBody>
          <a:bodyPr/>
          <a:lstStyle/>
          <a:p>
            <a:fld id="{C2F5E9E3-9829-4EDF-9EE1-C74D0D79E442}" type="datetimeFigureOut">
              <a:rPr lang="en-US" smtClean="0"/>
              <a:t>10/19/2026</a:t>
            </a:fld>
            <a:endParaRPr lang="en-US"/>
          </a:p>
        </p:txBody>
      </p:sp>
      <p:sp>
        <p:nvSpPr>
          <p:cNvPr id="6" name="Footer Placeholder 5">
            <a:extLst>
              <a:ext uri="{FF2B5EF4-FFF2-40B4-BE49-F238E27FC236}">
                <a16:creationId xmlns:a16="http://schemas.microsoft.com/office/drawing/2014/main" id="{C1CC04E7-CEA2-0BE0-70D9-C1BC1FEED5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5F67C2-AE63-663B-E3DE-513FD252E53A}"/>
              </a:ext>
            </a:extLst>
          </p:cNvPr>
          <p:cNvSpPr>
            <a:spLocks noGrp="1"/>
          </p:cNvSpPr>
          <p:nvPr>
            <p:ph type="sldNum" sz="quarter" idx="12"/>
          </p:nvPr>
        </p:nvSpPr>
        <p:spPr/>
        <p:txBody>
          <a:bodyPr/>
          <a:lstStyle/>
          <a:p>
            <a:fld id="{0CA3CF4C-C9B3-4E5B-BE51-594258533446}" type="slidenum">
              <a:rPr lang="en-US" smtClean="0"/>
              <a:t>‹#›</a:t>
            </a:fld>
            <a:endParaRPr lang="en-US"/>
          </a:p>
        </p:txBody>
      </p:sp>
    </p:spTree>
    <p:extLst>
      <p:ext uri="{BB962C8B-B14F-4D97-AF65-F5344CB8AC3E}">
        <p14:creationId xmlns:p14="http://schemas.microsoft.com/office/powerpoint/2010/main" val="968047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009A6-CA53-D5D5-7FB6-438183B3A07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8147B05-33B5-5DEC-0702-0ABB82698E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FF985E-B1CC-69AE-2B81-171682E166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2AB60C9-5A2C-2C2D-AA97-2247C0C393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9623BD5-E2EC-1AB7-6A21-3C6E6D19AEE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038BA4-FB96-2652-0A4A-495105A14816}"/>
              </a:ext>
            </a:extLst>
          </p:cNvPr>
          <p:cNvSpPr>
            <a:spLocks noGrp="1"/>
          </p:cNvSpPr>
          <p:nvPr>
            <p:ph type="dt" sz="half" idx="10"/>
          </p:nvPr>
        </p:nvSpPr>
        <p:spPr/>
        <p:txBody>
          <a:bodyPr/>
          <a:lstStyle/>
          <a:p>
            <a:fld id="{C2F5E9E3-9829-4EDF-9EE1-C74D0D79E442}" type="datetimeFigureOut">
              <a:rPr lang="en-US" smtClean="0"/>
              <a:t>10/19/2026</a:t>
            </a:fld>
            <a:endParaRPr lang="en-US"/>
          </a:p>
        </p:txBody>
      </p:sp>
      <p:sp>
        <p:nvSpPr>
          <p:cNvPr id="8" name="Footer Placeholder 7">
            <a:extLst>
              <a:ext uri="{FF2B5EF4-FFF2-40B4-BE49-F238E27FC236}">
                <a16:creationId xmlns:a16="http://schemas.microsoft.com/office/drawing/2014/main" id="{AA8D571C-6600-2417-8742-B1157903D3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67435D-E7E3-BAFD-FCBC-23174A719A87}"/>
              </a:ext>
            </a:extLst>
          </p:cNvPr>
          <p:cNvSpPr>
            <a:spLocks noGrp="1"/>
          </p:cNvSpPr>
          <p:nvPr>
            <p:ph type="sldNum" sz="quarter" idx="12"/>
          </p:nvPr>
        </p:nvSpPr>
        <p:spPr/>
        <p:txBody>
          <a:bodyPr/>
          <a:lstStyle/>
          <a:p>
            <a:fld id="{0CA3CF4C-C9B3-4E5B-BE51-594258533446}" type="slidenum">
              <a:rPr lang="en-US" smtClean="0"/>
              <a:t>‹#›</a:t>
            </a:fld>
            <a:endParaRPr lang="en-US"/>
          </a:p>
        </p:txBody>
      </p:sp>
    </p:spTree>
    <p:extLst>
      <p:ext uri="{BB962C8B-B14F-4D97-AF65-F5344CB8AC3E}">
        <p14:creationId xmlns:p14="http://schemas.microsoft.com/office/powerpoint/2010/main" val="1632570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EF6DB-A2B3-B921-2E75-05486EDF08C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5CD94C-4F00-BEFB-F791-D13F28F31EF1}"/>
              </a:ext>
            </a:extLst>
          </p:cNvPr>
          <p:cNvSpPr>
            <a:spLocks noGrp="1"/>
          </p:cNvSpPr>
          <p:nvPr>
            <p:ph type="dt" sz="half" idx="10"/>
          </p:nvPr>
        </p:nvSpPr>
        <p:spPr/>
        <p:txBody>
          <a:bodyPr/>
          <a:lstStyle/>
          <a:p>
            <a:fld id="{C2F5E9E3-9829-4EDF-9EE1-C74D0D79E442}" type="datetimeFigureOut">
              <a:rPr lang="en-US" smtClean="0"/>
              <a:t>10/19/2026</a:t>
            </a:fld>
            <a:endParaRPr lang="en-US"/>
          </a:p>
        </p:txBody>
      </p:sp>
      <p:sp>
        <p:nvSpPr>
          <p:cNvPr id="4" name="Footer Placeholder 3">
            <a:extLst>
              <a:ext uri="{FF2B5EF4-FFF2-40B4-BE49-F238E27FC236}">
                <a16:creationId xmlns:a16="http://schemas.microsoft.com/office/drawing/2014/main" id="{F3359313-0296-4039-6FF4-B84A36C23F4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8D75DC-1B9E-0573-2565-89B9DE929965}"/>
              </a:ext>
            </a:extLst>
          </p:cNvPr>
          <p:cNvSpPr>
            <a:spLocks noGrp="1"/>
          </p:cNvSpPr>
          <p:nvPr>
            <p:ph type="sldNum" sz="quarter" idx="12"/>
          </p:nvPr>
        </p:nvSpPr>
        <p:spPr/>
        <p:txBody>
          <a:bodyPr/>
          <a:lstStyle/>
          <a:p>
            <a:fld id="{0CA3CF4C-C9B3-4E5B-BE51-594258533446}" type="slidenum">
              <a:rPr lang="en-US" smtClean="0"/>
              <a:t>‹#›</a:t>
            </a:fld>
            <a:endParaRPr lang="en-US"/>
          </a:p>
        </p:txBody>
      </p:sp>
    </p:spTree>
    <p:extLst>
      <p:ext uri="{BB962C8B-B14F-4D97-AF65-F5344CB8AC3E}">
        <p14:creationId xmlns:p14="http://schemas.microsoft.com/office/powerpoint/2010/main" val="3247269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D6ADC9-799C-D2C5-3C3E-12809D44F299}"/>
              </a:ext>
            </a:extLst>
          </p:cNvPr>
          <p:cNvSpPr>
            <a:spLocks noGrp="1"/>
          </p:cNvSpPr>
          <p:nvPr>
            <p:ph type="dt" sz="half" idx="10"/>
          </p:nvPr>
        </p:nvSpPr>
        <p:spPr/>
        <p:txBody>
          <a:bodyPr/>
          <a:lstStyle/>
          <a:p>
            <a:fld id="{C2F5E9E3-9829-4EDF-9EE1-C74D0D79E442}" type="datetimeFigureOut">
              <a:rPr lang="en-US" smtClean="0"/>
              <a:t>10/19/2026</a:t>
            </a:fld>
            <a:endParaRPr lang="en-US"/>
          </a:p>
        </p:txBody>
      </p:sp>
      <p:sp>
        <p:nvSpPr>
          <p:cNvPr id="3" name="Footer Placeholder 2">
            <a:extLst>
              <a:ext uri="{FF2B5EF4-FFF2-40B4-BE49-F238E27FC236}">
                <a16:creationId xmlns:a16="http://schemas.microsoft.com/office/drawing/2014/main" id="{1E7E3046-B78E-3624-7C71-98F29D1B11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DBD248-8A40-082F-839B-2BAEEA225DEA}"/>
              </a:ext>
            </a:extLst>
          </p:cNvPr>
          <p:cNvSpPr>
            <a:spLocks noGrp="1"/>
          </p:cNvSpPr>
          <p:nvPr>
            <p:ph type="sldNum" sz="quarter" idx="12"/>
          </p:nvPr>
        </p:nvSpPr>
        <p:spPr/>
        <p:txBody>
          <a:bodyPr/>
          <a:lstStyle/>
          <a:p>
            <a:fld id="{0CA3CF4C-C9B3-4E5B-BE51-594258533446}" type="slidenum">
              <a:rPr lang="en-US" smtClean="0"/>
              <a:t>‹#›</a:t>
            </a:fld>
            <a:endParaRPr lang="en-US"/>
          </a:p>
        </p:txBody>
      </p:sp>
    </p:spTree>
    <p:extLst>
      <p:ext uri="{BB962C8B-B14F-4D97-AF65-F5344CB8AC3E}">
        <p14:creationId xmlns:p14="http://schemas.microsoft.com/office/powerpoint/2010/main" val="3798252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19F86-9AE1-3907-8FCD-C1CA0D184A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561581-C527-B4A1-FA4D-62388FFE87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20EAE6-2121-D242-34DA-7D4B8DF7B4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F1A104-4585-238F-8CB5-0E1EE309AFCF}"/>
              </a:ext>
            </a:extLst>
          </p:cNvPr>
          <p:cNvSpPr>
            <a:spLocks noGrp="1"/>
          </p:cNvSpPr>
          <p:nvPr>
            <p:ph type="dt" sz="half" idx="10"/>
          </p:nvPr>
        </p:nvSpPr>
        <p:spPr/>
        <p:txBody>
          <a:bodyPr/>
          <a:lstStyle/>
          <a:p>
            <a:fld id="{C2F5E9E3-9829-4EDF-9EE1-C74D0D79E442}" type="datetimeFigureOut">
              <a:rPr lang="en-US" smtClean="0"/>
              <a:t>10/19/2026</a:t>
            </a:fld>
            <a:endParaRPr lang="en-US"/>
          </a:p>
        </p:txBody>
      </p:sp>
      <p:sp>
        <p:nvSpPr>
          <p:cNvPr id="6" name="Footer Placeholder 5">
            <a:extLst>
              <a:ext uri="{FF2B5EF4-FFF2-40B4-BE49-F238E27FC236}">
                <a16:creationId xmlns:a16="http://schemas.microsoft.com/office/drawing/2014/main" id="{13BEFE72-F56C-F8EB-8797-2E3824AFD6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F23376-A213-E322-EE82-2604294EF0D1}"/>
              </a:ext>
            </a:extLst>
          </p:cNvPr>
          <p:cNvSpPr>
            <a:spLocks noGrp="1"/>
          </p:cNvSpPr>
          <p:nvPr>
            <p:ph type="sldNum" sz="quarter" idx="12"/>
          </p:nvPr>
        </p:nvSpPr>
        <p:spPr/>
        <p:txBody>
          <a:bodyPr/>
          <a:lstStyle/>
          <a:p>
            <a:fld id="{0CA3CF4C-C9B3-4E5B-BE51-594258533446}" type="slidenum">
              <a:rPr lang="en-US" smtClean="0"/>
              <a:t>‹#›</a:t>
            </a:fld>
            <a:endParaRPr lang="en-US"/>
          </a:p>
        </p:txBody>
      </p:sp>
    </p:spTree>
    <p:extLst>
      <p:ext uri="{BB962C8B-B14F-4D97-AF65-F5344CB8AC3E}">
        <p14:creationId xmlns:p14="http://schemas.microsoft.com/office/powerpoint/2010/main" val="930527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8C207-E7CF-AD56-D484-D2D395F1E4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D967515-CC9E-F796-E8D9-F2FA11EF7D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380F611-9942-1B07-9D7C-F17C33E887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7218E2-DB70-EB8C-3FDD-78F68CDF37D0}"/>
              </a:ext>
            </a:extLst>
          </p:cNvPr>
          <p:cNvSpPr>
            <a:spLocks noGrp="1"/>
          </p:cNvSpPr>
          <p:nvPr>
            <p:ph type="dt" sz="half" idx="10"/>
          </p:nvPr>
        </p:nvSpPr>
        <p:spPr/>
        <p:txBody>
          <a:bodyPr/>
          <a:lstStyle/>
          <a:p>
            <a:fld id="{C2F5E9E3-9829-4EDF-9EE1-C74D0D79E442}" type="datetimeFigureOut">
              <a:rPr lang="en-US" smtClean="0"/>
              <a:t>10/19/2026</a:t>
            </a:fld>
            <a:endParaRPr lang="en-US"/>
          </a:p>
        </p:txBody>
      </p:sp>
      <p:sp>
        <p:nvSpPr>
          <p:cNvPr id="6" name="Footer Placeholder 5">
            <a:extLst>
              <a:ext uri="{FF2B5EF4-FFF2-40B4-BE49-F238E27FC236}">
                <a16:creationId xmlns:a16="http://schemas.microsoft.com/office/drawing/2014/main" id="{34EE2C4E-4510-F18F-A442-7B580EDA5E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C165F8-8329-53F7-C9BF-72CF597C153B}"/>
              </a:ext>
            </a:extLst>
          </p:cNvPr>
          <p:cNvSpPr>
            <a:spLocks noGrp="1"/>
          </p:cNvSpPr>
          <p:nvPr>
            <p:ph type="sldNum" sz="quarter" idx="12"/>
          </p:nvPr>
        </p:nvSpPr>
        <p:spPr/>
        <p:txBody>
          <a:bodyPr/>
          <a:lstStyle/>
          <a:p>
            <a:fld id="{0CA3CF4C-C9B3-4E5B-BE51-594258533446}" type="slidenum">
              <a:rPr lang="en-US" smtClean="0"/>
              <a:t>‹#›</a:t>
            </a:fld>
            <a:endParaRPr lang="en-US"/>
          </a:p>
        </p:txBody>
      </p:sp>
    </p:spTree>
    <p:extLst>
      <p:ext uri="{BB962C8B-B14F-4D97-AF65-F5344CB8AC3E}">
        <p14:creationId xmlns:p14="http://schemas.microsoft.com/office/powerpoint/2010/main" val="3244762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9B66A-6C8B-EAE3-FF0A-2620BA73CF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E10D3B-9B55-E530-72AB-7EEBC89481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E4128D-BEDB-5F8A-AE26-AD24C34E576E}"/>
              </a:ext>
            </a:extLst>
          </p:cNvPr>
          <p:cNvSpPr>
            <a:spLocks noGrp="1"/>
          </p:cNvSpPr>
          <p:nvPr>
            <p:ph type="dt" sz="half" idx="10"/>
          </p:nvPr>
        </p:nvSpPr>
        <p:spPr/>
        <p:txBody>
          <a:bodyPr/>
          <a:lstStyle/>
          <a:p>
            <a:fld id="{C2F5E9E3-9829-4EDF-9EE1-C74D0D79E442}" type="datetimeFigureOut">
              <a:rPr lang="en-US" smtClean="0"/>
              <a:t>10/19/2026</a:t>
            </a:fld>
            <a:endParaRPr lang="en-US"/>
          </a:p>
        </p:txBody>
      </p:sp>
      <p:sp>
        <p:nvSpPr>
          <p:cNvPr id="5" name="Footer Placeholder 4">
            <a:extLst>
              <a:ext uri="{FF2B5EF4-FFF2-40B4-BE49-F238E27FC236}">
                <a16:creationId xmlns:a16="http://schemas.microsoft.com/office/drawing/2014/main" id="{B3BA6329-085A-6111-D866-993474EC78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5C27E0-1DF5-D68E-936A-2CAA4425888E}"/>
              </a:ext>
            </a:extLst>
          </p:cNvPr>
          <p:cNvSpPr>
            <a:spLocks noGrp="1"/>
          </p:cNvSpPr>
          <p:nvPr>
            <p:ph type="sldNum" sz="quarter" idx="12"/>
          </p:nvPr>
        </p:nvSpPr>
        <p:spPr/>
        <p:txBody>
          <a:bodyPr/>
          <a:lstStyle/>
          <a:p>
            <a:fld id="{0CA3CF4C-C9B3-4E5B-BE51-594258533446}" type="slidenum">
              <a:rPr lang="en-US" smtClean="0"/>
              <a:t>‹#›</a:t>
            </a:fld>
            <a:endParaRPr lang="en-US"/>
          </a:p>
        </p:txBody>
      </p:sp>
    </p:spTree>
    <p:extLst>
      <p:ext uri="{BB962C8B-B14F-4D97-AF65-F5344CB8AC3E}">
        <p14:creationId xmlns:p14="http://schemas.microsoft.com/office/powerpoint/2010/main" val="484733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3D45BE-CBF0-ABA9-DA01-3258ADB3C8F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DC3089-3B39-8F93-095A-CA69169B8D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3E1EB2-E888-DB9F-9625-A6B689F29C4F}"/>
              </a:ext>
            </a:extLst>
          </p:cNvPr>
          <p:cNvSpPr>
            <a:spLocks noGrp="1"/>
          </p:cNvSpPr>
          <p:nvPr>
            <p:ph type="dt" sz="half" idx="10"/>
          </p:nvPr>
        </p:nvSpPr>
        <p:spPr/>
        <p:txBody>
          <a:bodyPr/>
          <a:lstStyle/>
          <a:p>
            <a:fld id="{C2F5E9E3-9829-4EDF-9EE1-C74D0D79E442}" type="datetimeFigureOut">
              <a:rPr lang="en-US" smtClean="0"/>
              <a:t>10/19/2026</a:t>
            </a:fld>
            <a:endParaRPr lang="en-US"/>
          </a:p>
        </p:txBody>
      </p:sp>
      <p:sp>
        <p:nvSpPr>
          <p:cNvPr id="5" name="Footer Placeholder 4">
            <a:extLst>
              <a:ext uri="{FF2B5EF4-FFF2-40B4-BE49-F238E27FC236}">
                <a16:creationId xmlns:a16="http://schemas.microsoft.com/office/drawing/2014/main" id="{9DBF6195-1CF3-73B1-BE38-8C6045395A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0D58F4-D5F2-1360-5A33-8E2D3B71CFB7}"/>
              </a:ext>
            </a:extLst>
          </p:cNvPr>
          <p:cNvSpPr>
            <a:spLocks noGrp="1"/>
          </p:cNvSpPr>
          <p:nvPr>
            <p:ph type="sldNum" sz="quarter" idx="12"/>
          </p:nvPr>
        </p:nvSpPr>
        <p:spPr/>
        <p:txBody>
          <a:bodyPr/>
          <a:lstStyle/>
          <a:p>
            <a:fld id="{0CA3CF4C-C9B3-4E5B-BE51-594258533446}" type="slidenum">
              <a:rPr lang="en-US" smtClean="0"/>
              <a:t>‹#›</a:t>
            </a:fld>
            <a:endParaRPr lang="en-US"/>
          </a:p>
        </p:txBody>
      </p:sp>
    </p:spTree>
    <p:extLst>
      <p:ext uri="{BB962C8B-B14F-4D97-AF65-F5344CB8AC3E}">
        <p14:creationId xmlns:p14="http://schemas.microsoft.com/office/powerpoint/2010/main" val="28427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6"/>
        <p:cNvGrpSpPr/>
        <p:nvPr/>
      </p:nvGrpSpPr>
      <p:grpSpPr>
        <a:xfrm>
          <a:off x="0" y="0"/>
          <a:ext cx="0" cy="0"/>
          <a:chOff x="0" y="0"/>
          <a:chExt cx="0" cy="0"/>
        </a:xfrm>
      </p:grpSpPr>
    </p:spTree>
    <p:extLst>
      <p:ext uri="{BB962C8B-B14F-4D97-AF65-F5344CB8AC3E}">
        <p14:creationId xmlns:p14="http://schemas.microsoft.com/office/powerpoint/2010/main" val="1574044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2 1">
  <p:cSld name="Title slide 2 1">
    <p:bg>
      <p:bgPr>
        <a:solidFill>
          <a:srgbClr val="330072"/>
        </a:solidFill>
        <a:effectLst/>
      </p:bgPr>
    </p:bg>
    <p:spTree>
      <p:nvGrpSpPr>
        <p:cNvPr id="1" name="Shape 12"/>
        <p:cNvGrpSpPr/>
        <p:nvPr/>
      </p:nvGrpSpPr>
      <p:grpSpPr>
        <a:xfrm>
          <a:off x="0" y="0"/>
          <a:ext cx="0" cy="0"/>
          <a:chOff x="0" y="0"/>
          <a:chExt cx="0" cy="0"/>
        </a:xfrm>
      </p:grpSpPr>
      <p:sp>
        <p:nvSpPr>
          <p:cNvPr id="13" name="Google Shape;13;p4"/>
          <p:cNvSpPr txBox="1">
            <a:spLocks noGrp="1"/>
          </p:cNvSpPr>
          <p:nvPr>
            <p:ph type="sldNum" idx="12"/>
          </p:nvPr>
        </p:nvSpPr>
        <p:spPr>
          <a:xfrm>
            <a:off x="10910267" y="6265400"/>
            <a:ext cx="731600" cy="364000"/>
          </a:xfrm>
          <a:prstGeom prst="rect">
            <a:avLst/>
          </a:prstGeom>
          <a:noFill/>
          <a:ln>
            <a:noFill/>
          </a:ln>
        </p:spPr>
        <p:txBody>
          <a:bodyPr spcFirstLastPara="1" wrap="square" lIns="91425" tIns="91425" rIns="91425" bIns="91425" anchor="ctr" anchorCtr="0">
            <a:noAutofit/>
          </a:bodyPr>
          <a:lstStyle>
            <a:lvl1pPr lvl="0">
              <a:buNone/>
              <a:defRPr sz="933">
                <a:solidFill>
                  <a:schemeClr val="lt1"/>
                </a:solidFill>
                <a:latin typeface="Poppins"/>
                <a:ea typeface="Poppins"/>
                <a:cs typeface="Poppins"/>
                <a:sym typeface="Poppins"/>
              </a:defRPr>
            </a:lvl1pPr>
            <a:lvl2pPr lvl="1">
              <a:buNone/>
              <a:defRPr sz="933">
                <a:solidFill>
                  <a:schemeClr val="lt1"/>
                </a:solidFill>
                <a:latin typeface="Poppins"/>
                <a:ea typeface="Poppins"/>
                <a:cs typeface="Poppins"/>
                <a:sym typeface="Poppins"/>
              </a:defRPr>
            </a:lvl2pPr>
            <a:lvl3pPr lvl="2">
              <a:buNone/>
              <a:defRPr sz="933">
                <a:solidFill>
                  <a:schemeClr val="lt1"/>
                </a:solidFill>
                <a:latin typeface="Poppins"/>
                <a:ea typeface="Poppins"/>
                <a:cs typeface="Poppins"/>
                <a:sym typeface="Poppins"/>
              </a:defRPr>
            </a:lvl3pPr>
            <a:lvl4pPr lvl="3">
              <a:buNone/>
              <a:defRPr sz="933">
                <a:solidFill>
                  <a:schemeClr val="lt1"/>
                </a:solidFill>
                <a:latin typeface="Poppins"/>
                <a:ea typeface="Poppins"/>
                <a:cs typeface="Poppins"/>
                <a:sym typeface="Poppins"/>
              </a:defRPr>
            </a:lvl4pPr>
            <a:lvl5pPr lvl="4">
              <a:buNone/>
              <a:defRPr sz="933">
                <a:solidFill>
                  <a:schemeClr val="lt1"/>
                </a:solidFill>
                <a:latin typeface="Poppins"/>
                <a:ea typeface="Poppins"/>
                <a:cs typeface="Poppins"/>
                <a:sym typeface="Poppins"/>
              </a:defRPr>
            </a:lvl5pPr>
            <a:lvl6pPr lvl="5">
              <a:buNone/>
              <a:defRPr sz="933">
                <a:solidFill>
                  <a:schemeClr val="lt1"/>
                </a:solidFill>
                <a:latin typeface="Poppins"/>
                <a:ea typeface="Poppins"/>
                <a:cs typeface="Poppins"/>
                <a:sym typeface="Poppins"/>
              </a:defRPr>
            </a:lvl6pPr>
            <a:lvl7pPr lvl="6">
              <a:buNone/>
              <a:defRPr sz="933">
                <a:solidFill>
                  <a:schemeClr val="lt1"/>
                </a:solidFill>
                <a:latin typeface="Poppins"/>
                <a:ea typeface="Poppins"/>
                <a:cs typeface="Poppins"/>
                <a:sym typeface="Poppins"/>
              </a:defRPr>
            </a:lvl7pPr>
            <a:lvl8pPr lvl="7">
              <a:buNone/>
              <a:defRPr sz="933">
                <a:solidFill>
                  <a:schemeClr val="lt1"/>
                </a:solidFill>
                <a:latin typeface="Poppins"/>
                <a:ea typeface="Poppins"/>
                <a:cs typeface="Poppins"/>
                <a:sym typeface="Poppins"/>
              </a:defRPr>
            </a:lvl8pPr>
            <a:lvl9pPr lvl="8">
              <a:buNone/>
              <a:defRPr sz="933">
                <a:solidFill>
                  <a:schemeClr val="lt1"/>
                </a:solidFill>
                <a:latin typeface="Poppins"/>
                <a:ea typeface="Poppins"/>
                <a:cs typeface="Poppins"/>
                <a:sym typeface="Poppins"/>
              </a:defRPr>
            </a:lvl9pPr>
          </a:lstStyle>
          <a:p>
            <a:fld id="{00000000-1234-1234-1234-123412341234}" type="slidenum">
              <a:rPr lang="en" smtClean="0"/>
              <a:pPr/>
              <a:t>‹#›</a:t>
            </a:fld>
            <a:endParaRPr lang="en"/>
          </a:p>
        </p:txBody>
      </p:sp>
      <p:pic>
        <p:nvPicPr>
          <p:cNvPr id="14" name="Google Shape;14;p4" title="TCF-Logo-Stacked-FullColor-R-RGB.png"/>
          <p:cNvPicPr preferRelativeResize="0"/>
          <p:nvPr/>
        </p:nvPicPr>
        <p:blipFill rotWithShape="1">
          <a:blip r:embed="rId2">
            <a:alphaModFix/>
          </a:blip>
          <a:srcRect b="27709"/>
          <a:stretch/>
        </p:blipFill>
        <p:spPr>
          <a:xfrm>
            <a:off x="406401" y="6286928"/>
            <a:ext cx="704335" cy="363965"/>
          </a:xfrm>
          <a:prstGeom prst="rect">
            <a:avLst/>
          </a:prstGeom>
          <a:noFill/>
          <a:ln>
            <a:noFill/>
          </a:ln>
        </p:spPr>
      </p:pic>
      <p:sp>
        <p:nvSpPr>
          <p:cNvPr id="15" name="Google Shape;15;p4"/>
          <p:cNvSpPr txBox="1"/>
          <p:nvPr/>
        </p:nvSpPr>
        <p:spPr>
          <a:xfrm>
            <a:off x="907967" y="6265384"/>
            <a:ext cx="3786800" cy="36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933">
                <a:solidFill>
                  <a:schemeClr val="lt1"/>
                </a:solidFill>
                <a:latin typeface="Poppins"/>
                <a:ea typeface="Poppins"/>
                <a:cs typeface="Poppins"/>
                <a:sym typeface="Poppins"/>
              </a:rPr>
              <a:t>PROJECT TITLE</a:t>
            </a:r>
            <a:endParaRPr sz="933">
              <a:solidFill>
                <a:schemeClr val="lt1"/>
              </a:solidFill>
              <a:latin typeface="Poppins"/>
              <a:ea typeface="Poppins"/>
              <a:cs typeface="Poppins"/>
              <a:sym typeface="Poppins"/>
            </a:endParaRPr>
          </a:p>
        </p:txBody>
      </p:sp>
    </p:spTree>
    <p:extLst>
      <p:ext uri="{BB962C8B-B14F-4D97-AF65-F5344CB8AC3E}">
        <p14:creationId xmlns:p14="http://schemas.microsoft.com/office/powerpoint/2010/main" val="541872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16"/>
        <p:cNvGrpSpPr/>
        <p:nvPr/>
      </p:nvGrpSpPr>
      <p:grpSpPr>
        <a:xfrm>
          <a:off x="0" y="0"/>
          <a:ext cx="0" cy="0"/>
          <a:chOff x="0" y="0"/>
          <a:chExt cx="0" cy="0"/>
        </a:xfrm>
      </p:grpSpPr>
      <p:pic>
        <p:nvPicPr>
          <p:cNvPr id="17" name="Google Shape;17;p5"/>
          <p:cNvPicPr preferRelativeResize="0"/>
          <p:nvPr/>
        </p:nvPicPr>
        <p:blipFill>
          <a:blip r:embed="rId2">
            <a:alphaModFix/>
          </a:blip>
          <a:stretch>
            <a:fillRect/>
          </a:stretch>
        </p:blipFill>
        <p:spPr>
          <a:xfrm>
            <a:off x="0" y="1"/>
            <a:ext cx="10297037" cy="6858001"/>
          </a:xfrm>
          <a:prstGeom prst="rect">
            <a:avLst/>
          </a:prstGeom>
          <a:noFill/>
          <a:ln>
            <a:noFill/>
          </a:ln>
        </p:spPr>
      </p:pic>
      <p:sp>
        <p:nvSpPr>
          <p:cNvPr id="18" name="Google Shape;18;p5"/>
          <p:cNvSpPr txBox="1">
            <a:spLocks noGrp="1"/>
          </p:cNvSpPr>
          <p:nvPr>
            <p:ph type="sldNum" idx="12"/>
          </p:nvPr>
        </p:nvSpPr>
        <p:spPr>
          <a:xfrm>
            <a:off x="10910267" y="6265400"/>
            <a:ext cx="731600" cy="364000"/>
          </a:xfrm>
          <a:prstGeom prst="rect">
            <a:avLst/>
          </a:prstGeom>
          <a:noFill/>
          <a:ln>
            <a:noFill/>
          </a:ln>
        </p:spPr>
        <p:txBody>
          <a:bodyPr spcFirstLastPara="1" wrap="square" lIns="91425" tIns="91425" rIns="91425" bIns="91425" anchor="ctr" anchorCtr="0">
            <a:noAutofit/>
          </a:bodyPr>
          <a:lstStyle>
            <a:lvl1pPr lvl="0">
              <a:buNone/>
              <a:defRPr sz="933">
                <a:latin typeface="Poppins"/>
                <a:ea typeface="Poppins"/>
                <a:cs typeface="Poppins"/>
                <a:sym typeface="Poppins"/>
              </a:defRPr>
            </a:lvl1pPr>
            <a:lvl2pPr lvl="1">
              <a:buNone/>
              <a:defRPr sz="933">
                <a:latin typeface="Poppins"/>
                <a:ea typeface="Poppins"/>
                <a:cs typeface="Poppins"/>
                <a:sym typeface="Poppins"/>
              </a:defRPr>
            </a:lvl2pPr>
            <a:lvl3pPr lvl="2">
              <a:buNone/>
              <a:defRPr sz="933">
                <a:latin typeface="Poppins"/>
                <a:ea typeface="Poppins"/>
                <a:cs typeface="Poppins"/>
                <a:sym typeface="Poppins"/>
              </a:defRPr>
            </a:lvl3pPr>
            <a:lvl4pPr lvl="3">
              <a:buNone/>
              <a:defRPr sz="933">
                <a:latin typeface="Poppins"/>
                <a:ea typeface="Poppins"/>
                <a:cs typeface="Poppins"/>
                <a:sym typeface="Poppins"/>
              </a:defRPr>
            </a:lvl4pPr>
            <a:lvl5pPr lvl="4">
              <a:buNone/>
              <a:defRPr sz="933">
                <a:latin typeface="Poppins"/>
                <a:ea typeface="Poppins"/>
                <a:cs typeface="Poppins"/>
                <a:sym typeface="Poppins"/>
              </a:defRPr>
            </a:lvl5pPr>
            <a:lvl6pPr lvl="5">
              <a:buNone/>
              <a:defRPr sz="933">
                <a:latin typeface="Poppins"/>
                <a:ea typeface="Poppins"/>
                <a:cs typeface="Poppins"/>
                <a:sym typeface="Poppins"/>
              </a:defRPr>
            </a:lvl6pPr>
            <a:lvl7pPr lvl="6">
              <a:buNone/>
              <a:defRPr sz="933">
                <a:latin typeface="Poppins"/>
                <a:ea typeface="Poppins"/>
                <a:cs typeface="Poppins"/>
                <a:sym typeface="Poppins"/>
              </a:defRPr>
            </a:lvl7pPr>
            <a:lvl8pPr lvl="7">
              <a:buNone/>
              <a:defRPr sz="933">
                <a:latin typeface="Poppins"/>
                <a:ea typeface="Poppins"/>
                <a:cs typeface="Poppins"/>
                <a:sym typeface="Poppins"/>
              </a:defRPr>
            </a:lvl8pPr>
            <a:lvl9pPr lvl="8">
              <a:buNone/>
              <a:defRPr sz="933">
                <a:latin typeface="Poppins"/>
                <a:ea typeface="Poppins"/>
                <a:cs typeface="Poppins"/>
                <a:sym typeface="Poppins"/>
              </a:defRPr>
            </a:lvl9pPr>
          </a:lstStyle>
          <a:p>
            <a:fld id="{00000000-1234-1234-1234-123412341234}" type="slidenum">
              <a:rPr lang="en" smtClean="0"/>
              <a:pPr/>
              <a:t>‹#›</a:t>
            </a:fld>
            <a:endParaRPr lang="en"/>
          </a:p>
        </p:txBody>
      </p:sp>
      <p:pic>
        <p:nvPicPr>
          <p:cNvPr id="19" name="Google Shape;19;p5" title="TCF-Logo-Stacked-FullColor-R-RGB.png"/>
          <p:cNvPicPr preferRelativeResize="0"/>
          <p:nvPr/>
        </p:nvPicPr>
        <p:blipFill rotWithShape="1">
          <a:blip r:embed="rId3">
            <a:alphaModFix/>
          </a:blip>
          <a:srcRect b="27709"/>
          <a:stretch/>
        </p:blipFill>
        <p:spPr>
          <a:xfrm>
            <a:off x="406401" y="6286928"/>
            <a:ext cx="704335" cy="363965"/>
          </a:xfrm>
          <a:prstGeom prst="rect">
            <a:avLst/>
          </a:prstGeom>
          <a:noFill/>
          <a:ln>
            <a:noFill/>
          </a:ln>
        </p:spPr>
      </p:pic>
      <p:sp>
        <p:nvSpPr>
          <p:cNvPr id="20" name="Google Shape;20;p5"/>
          <p:cNvSpPr txBox="1"/>
          <p:nvPr/>
        </p:nvSpPr>
        <p:spPr>
          <a:xfrm>
            <a:off x="907967" y="6265384"/>
            <a:ext cx="3786800" cy="36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933">
                <a:solidFill>
                  <a:schemeClr val="lt1"/>
                </a:solidFill>
                <a:latin typeface="Poppins"/>
                <a:ea typeface="Poppins"/>
                <a:cs typeface="Poppins"/>
                <a:sym typeface="Poppins"/>
              </a:rPr>
              <a:t>PROJECT TITLE</a:t>
            </a:r>
            <a:endParaRPr sz="933">
              <a:solidFill>
                <a:schemeClr val="lt1"/>
              </a:solidFill>
              <a:latin typeface="Poppins"/>
              <a:ea typeface="Poppins"/>
              <a:cs typeface="Poppins"/>
              <a:sym typeface="Poppins"/>
            </a:endParaRPr>
          </a:p>
        </p:txBody>
      </p:sp>
    </p:spTree>
    <p:extLst>
      <p:ext uri="{BB962C8B-B14F-4D97-AF65-F5344CB8AC3E}">
        <p14:creationId xmlns:p14="http://schemas.microsoft.com/office/powerpoint/2010/main" val="3043898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1 1 1 1">
  <p:cSld name="Title slide 1 1 1 1">
    <p:spTree>
      <p:nvGrpSpPr>
        <p:cNvPr id="1" name="Shape 21"/>
        <p:cNvGrpSpPr/>
        <p:nvPr/>
      </p:nvGrpSpPr>
      <p:grpSpPr>
        <a:xfrm>
          <a:off x="0" y="0"/>
          <a:ext cx="0" cy="0"/>
          <a:chOff x="0" y="0"/>
          <a:chExt cx="0" cy="0"/>
        </a:xfrm>
      </p:grpSpPr>
      <p:pic>
        <p:nvPicPr>
          <p:cNvPr id="22" name="Google Shape;22;p6"/>
          <p:cNvPicPr preferRelativeResize="0"/>
          <p:nvPr/>
        </p:nvPicPr>
        <p:blipFill rotWithShape="1">
          <a:blip r:embed="rId2">
            <a:alphaModFix/>
          </a:blip>
          <a:srcRect b="58518"/>
          <a:stretch/>
        </p:blipFill>
        <p:spPr>
          <a:xfrm>
            <a:off x="1" y="5084934"/>
            <a:ext cx="12192004" cy="1773068"/>
          </a:xfrm>
          <a:prstGeom prst="rect">
            <a:avLst/>
          </a:prstGeom>
          <a:noFill/>
          <a:ln>
            <a:noFill/>
          </a:ln>
        </p:spPr>
      </p:pic>
      <p:sp>
        <p:nvSpPr>
          <p:cNvPr id="23" name="Google Shape;23;p6"/>
          <p:cNvSpPr txBox="1">
            <a:spLocks noGrp="1"/>
          </p:cNvSpPr>
          <p:nvPr>
            <p:ph type="sldNum" idx="12"/>
          </p:nvPr>
        </p:nvSpPr>
        <p:spPr>
          <a:xfrm>
            <a:off x="10910267" y="6265400"/>
            <a:ext cx="731600" cy="364000"/>
          </a:xfrm>
          <a:prstGeom prst="rect">
            <a:avLst/>
          </a:prstGeom>
          <a:noFill/>
          <a:ln>
            <a:noFill/>
          </a:ln>
        </p:spPr>
        <p:txBody>
          <a:bodyPr spcFirstLastPara="1" wrap="square" lIns="91425" tIns="91425" rIns="91425" bIns="91425" anchor="ctr" anchorCtr="0">
            <a:noAutofit/>
          </a:bodyPr>
          <a:lstStyle>
            <a:lvl1pPr lvl="0">
              <a:buNone/>
              <a:defRPr sz="933">
                <a:solidFill>
                  <a:schemeClr val="lt1"/>
                </a:solidFill>
                <a:latin typeface="Poppins"/>
                <a:ea typeface="Poppins"/>
                <a:cs typeface="Poppins"/>
                <a:sym typeface="Poppins"/>
              </a:defRPr>
            </a:lvl1pPr>
            <a:lvl2pPr lvl="1">
              <a:buNone/>
              <a:defRPr sz="933">
                <a:solidFill>
                  <a:schemeClr val="lt1"/>
                </a:solidFill>
                <a:latin typeface="Poppins"/>
                <a:ea typeface="Poppins"/>
                <a:cs typeface="Poppins"/>
                <a:sym typeface="Poppins"/>
              </a:defRPr>
            </a:lvl2pPr>
            <a:lvl3pPr lvl="2">
              <a:buNone/>
              <a:defRPr sz="933">
                <a:solidFill>
                  <a:schemeClr val="lt1"/>
                </a:solidFill>
                <a:latin typeface="Poppins"/>
                <a:ea typeface="Poppins"/>
                <a:cs typeface="Poppins"/>
                <a:sym typeface="Poppins"/>
              </a:defRPr>
            </a:lvl3pPr>
            <a:lvl4pPr lvl="3">
              <a:buNone/>
              <a:defRPr sz="933">
                <a:solidFill>
                  <a:schemeClr val="lt1"/>
                </a:solidFill>
                <a:latin typeface="Poppins"/>
                <a:ea typeface="Poppins"/>
                <a:cs typeface="Poppins"/>
                <a:sym typeface="Poppins"/>
              </a:defRPr>
            </a:lvl4pPr>
            <a:lvl5pPr lvl="4">
              <a:buNone/>
              <a:defRPr sz="933">
                <a:solidFill>
                  <a:schemeClr val="lt1"/>
                </a:solidFill>
                <a:latin typeface="Poppins"/>
                <a:ea typeface="Poppins"/>
                <a:cs typeface="Poppins"/>
                <a:sym typeface="Poppins"/>
              </a:defRPr>
            </a:lvl5pPr>
            <a:lvl6pPr lvl="5">
              <a:buNone/>
              <a:defRPr sz="933">
                <a:solidFill>
                  <a:schemeClr val="lt1"/>
                </a:solidFill>
                <a:latin typeface="Poppins"/>
                <a:ea typeface="Poppins"/>
                <a:cs typeface="Poppins"/>
                <a:sym typeface="Poppins"/>
              </a:defRPr>
            </a:lvl6pPr>
            <a:lvl7pPr lvl="6">
              <a:buNone/>
              <a:defRPr sz="933">
                <a:solidFill>
                  <a:schemeClr val="lt1"/>
                </a:solidFill>
                <a:latin typeface="Poppins"/>
                <a:ea typeface="Poppins"/>
                <a:cs typeface="Poppins"/>
                <a:sym typeface="Poppins"/>
              </a:defRPr>
            </a:lvl7pPr>
            <a:lvl8pPr lvl="7">
              <a:buNone/>
              <a:defRPr sz="933">
                <a:solidFill>
                  <a:schemeClr val="lt1"/>
                </a:solidFill>
                <a:latin typeface="Poppins"/>
                <a:ea typeface="Poppins"/>
                <a:cs typeface="Poppins"/>
                <a:sym typeface="Poppins"/>
              </a:defRPr>
            </a:lvl8pPr>
            <a:lvl9pPr lvl="8">
              <a:buNone/>
              <a:defRPr sz="933">
                <a:solidFill>
                  <a:schemeClr val="lt1"/>
                </a:solidFill>
                <a:latin typeface="Poppins"/>
                <a:ea typeface="Poppins"/>
                <a:cs typeface="Poppins"/>
                <a:sym typeface="Poppins"/>
              </a:defRPr>
            </a:lvl9pPr>
          </a:lstStyle>
          <a:p>
            <a:fld id="{00000000-1234-1234-1234-123412341234}" type="slidenum">
              <a:rPr lang="en" smtClean="0"/>
              <a:pPr/>
              <a:t>‹#›</a:t>
            </a:fld>
            <a:endParaRPr lang="en"/>
          </a:p>
        </p:txBody>
      </p:sp>
      <p:pic>
        <p:nvPicPr>
          <p:cNvPr id="24" name="Google Shape;24;p6" title="TCF-Logo-Stacked-FullColor-R-RGB.png"/>
          <p:cNvPicPr preferRelativeResize="0"/>
          <p:nvPr/>
        </p:nvPicPr>
        <p:blipFill rotWithShape="1">
          <a:blip r:embed="rId3">
            <a:alphaModFix/>
          </a:blip>
          <a:srcRect b="27709"/>
          <a:stretch/>
        </p:blipFill>
        <p:spPr>
          <a:xfrm>
            <a:off x="406401" y="6286928"/>
            <a:ext cx="704335" cy="363965"/>
          </a:xfrm>
          <a:prstGeom prst="rect">
            <a:avLst/>
          </a:prstGeom>
          <a:noFill/>
          <a:ln>
            <a:noFill/>
          </a:ln>
        </p:spPr>
      </p:pic>
      <p:sp>
        <p:nvSpPr>
          <p:cNvPr id="25" name="Google Shape;25;p6"/>
          <p:cNvSpPr txBox="1"/>
          <p:nvPr/>
        </p:nvSpPr>
        <p:spPr>
          <a:xfrm>
            <a:off x="907967" y="6265384"/>
            <a:ext cx="3786800" cy="36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933">
                <a:solidFill>
                  <a:schemeClr val="lt1"/>
                </a:solidFill>
                <a:latin typeface="Poppins"/>
                <a:ea typeface="Poppins"/>
                <a:cs typeface="Poppins"/>
                <a:sym typeface="Poppins"/>
              </a:rPr>
              <a:t>PROJECT TITLE</a:t>
            </a:r>
            <a:endParaRPr sz="933">
              <a:solidFill>
                <a:schemeClr val="lt1"/>
              </a:solidFill>
              <a:latin typeface="Poppins"/>
              <a:ea typeface="Poppins"/>
              <a:cs typeface="Poppins"/>
              <a:sym typeface="Poppins"/>
            </a:endParaRPr>
          </a:p>
        </p:txBody>
      </p:sp>
    </p:spTree>
    <p:extLst>
      <p:ext uri="{BB962C8B-B14F-4D97-AF65-F5344CB8AC3E}">
        <p14:creationId xmlns:p14="http://schemas.microsoft.com/office/powerpoint/2010/main" val="21001530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1 1 1 1 1">
  <p:cSld name="Title slide 1 1 1 1 1">
    <p:spTree>
      <p:nvGrpSpPr>
        <p:cNvPr id="1" name="Shape 26"/>
        <p:cNvGrpSpPr/>
        <p:nvPr/>
      </p:nvGrpSpPr>
      <p:grpSpPr>
        <a:xfrm>
          <a:off x="0" y="0"/>
          <a:ext cx="0" cy="0"/>
          <a:chOff x="0" y="0"/>
          <a:chExt cx="0" cy="0"/>
        </a:xfrm>
      </p:grpSpPr>
      <p:sp>
        <p:nvSpPr>
          <p:cNvPr id="27" name="Google Shape;27;p7"/>
          <p:cNvSpPr/>
          <p:nvPr/>
        </p:nvSpPr>
        <p:spPr>
          <a:xfrm>
            <a:off x="10376533" y="5422200"/>
            <a:ext cx="1815467" cy="1435800"/>
          </a:xfrm>
          <a:prstGeom prst="flowChartManualInput">
            <a:avLst/>
          </a:prstGeom>
          <a:solidFill>
            <a:srgbClr val="33007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p>
        </p:txBody>
      </p:sp>
      <p:pic>
        <p:nvPicPr>
          <p:cNvPr id="28" name="Google Shape;28;p7"/>
          <p:cNvPicPr preferRelativeResize="0"/>
          <p:nvPr/>
        </p:nvPicPr>
        <p:blipFill rotWithShape="1">
          <a:blip r:embed="rId2">
            <a:alphaModFix/>
          </a:blip>
          <a:srcRect b="53258"/>
          <a:stretch/>
        </p:blipFill>
        <p:spPr>
          <a:xfrm>
            <a:off x="1" y="5422206"/>
            <a:ext cx="12192004" cy="1435799"/>
          </a:xfrm>
          <a:prstGeom prst="rect">
            <a:avLst/>
          </a:prstGeom>
          <a:noFill/>
          <a:ln>
            <a:noFill/>
          </a:ln>
        </p:spPr>
      </p:pic>
      <p:sp>
        <p:nvSpPr>
          <p:cNvPr id="29" name="Google Shape;29;p7"/>
          <p:cNvSpPr txBox="1">
            <a:spLocks noGrp="1"/>
          </p:cNvSpPr>
          <p:nvPr>
            <p:ph type="sldNum" idx="12"/>
          </p:nvPr>
        </p:nvSpPr>
        <p:spPr>
          <a:xfrm>
            <a:off x="10910267" y="6265400"/>
            <a:ext cx="731600" cy="364000"/>
          </a:xfrm>
          <a:prstGeom prst="rect">
            <a:avLst/>
          </a:prstGeom>
          <a:noFill/>
          <a:ln>
            <a:noFill/>
          </a:ln>
        </p:spPr>
        <p:txBody>
          <a:bodyPr spcFirstLastPara="1" wrap="square" lIns="91425" tIns="91425" rIns="91425" bIns="91425" anchor="ctr" anchorCtr="0">
            <a:noAutofit/>
          </a:bodyPr>
          <a:lstStyle>
            <a:lvl1pPr lvl="0">
              <a:buNone/>
              <a:defRPr sz="933">
                <a:solidFill>
                  <a:schemeClr val="lt1"/>
                </a:solidFill>
                <a:latin typeface="Poppins"/>
                <a:ea typeface="Poppins"/>
                <a:cs typeface="Poppins"/>
                <a:sym typeface="Poppins"/>
              </a:defRPr>
            </a:lvl1pPr>
            <a:lvl2pPr lvl="1">
              <a:buNone/>
              <a:defRPr sz="933">
                <a:solidFill>
                  <a:schemeClr val="lt1"/>
                </a:solidFill>
                <a:latin typeface="Poppins"/>
                <a:ea typeface="Poppins"/>
                <a:cs typeface="Poppins"/>
                <a:sym typeface="Poppins"/>
              </a:defRPr>
            </a:lvl2pPr>
            <a:lvl3pPr lvl="2">
              <a:buNone/>
              <a:defRPr sz="933">
                <a:solidFill>
                  <a:schemeClr val="lt1"/>
                </a:solidFill>
                <a:latin typeface="Poppins"/>
                <a:ea typeface="Poppins"/>
                <a:cs typeface="Poppins"/>
                <a:sym typeface="Poppins"/>
              </a:defRPr>
            </a:lvl3pPr>
            <a:lvl4pPr lvl="3">
              <a:buNone/>
              <a:defRPr sz="933">
                <a:solidFill>
                  <a:schemeClr val="lt1"/>
                </a:solidFill>
                <a:latin typeface="Poppins"/>
                <a:ea typeface="Poppins"/>
                <a:cs typeface="Poppins"/>
                <a:sym typeface="Poppins"/>
              </a:defRPr>
            </a:lvl4pPr>
            <a:lvl5pPr lvl="4">
              <a:buNone/>
              <a:defRPr sz="933">
                <a:solidFill>
                  <a:schemeClr val="lt1"/>
                </a:solidFill>
                <a:latin typeface="Poppins"/>
                <a:ea typeface="Poppins"/>
                <a:cs typeface="Poppins"/>
                <a:sym typeface="Poppins"/>
              </a:defRPr>
            </a:lvl5pPr>
            <a:lvl6pPr lvl="5">
              <a:buNone/>
              <a:defRPr sz="933">
                <a:solidFill>
                  <a:schemeClr val="lt1"/>
                </a:solidFill>
                <a:latin typeface="Poppins"/>
                <a:ea typeface="Poppins"/>
                <a:cs typeface="Poppins"/>
                <a:sym typeface="Poppins"/>
              </a:defRPr>
            </a:lvl6pPr>
            <a:lvl7pPr lvl="6">
              <a:buNone/>
              <a:defRPr sz="933">
                <a:solidFill>
                  <a:schemeClr val="lt1"/>
                </a:solidFill>
                <a:latin typeface="Poppins"/>
                <a:ea typeface="Poppins"/>
                <a:cs typeface="Poppins"/>
                <a:sym typeface="Poppins"/>
              </a:defRPr>
            </a:lvl7pPr>
            <a:lvl8pPr lvl="7">
              <a:buNone/>
              <a:defRPr sz="933">
                <a:solidFill>
                  <a:schemeClr val="lt1"/>
                </a:solidFill>
                <a:latin typeface="Poppins"/>
                <a:ea typeface="Poppins"/>
                <a:cs typeface="Poppins"/>
                <a:sym typeface="Poppins"/>
              </a:defRPr>
            </a:lvl8pPr>
            <a:lvl9pPr lvl="8">
              <a:buNone/>
              <a:defRPr sz="933">
                <a:solidFill>
                  <a:schemeClr val="lt1"/>
                </a:solidFill>
                <a:latin typeface="Poppins"/>
                <a:ea typeface="Poppins"/>
                <a:cs typeface="Poppins"/>
                <a:sym typeface="Poppins"/>
              </a:defRPr>
            </a:lvl9pPr>
          </a:lstStyle>
          <a:p>
            <a:fld id="{00000000-1234-1234-1234-123412341234}" type="slidenum">
              <a:rPr lang="en" smtClean="0"/>
              <a:pPr/>
              <a:t>‹#›</a:t>
            </a:fld>
            <a:endParaRPr lang="en"/>
          </a:p>
        </p:txBody>
      </p:sp>
      <p:pic>
        <p:nvPicPr>
          <p:cNvPr id="30" name="Google Shape;30;p7" title="TCF-Logo-Stacked-FullColor-R-RGB.png"/>
          <p:cNvPicPr preferRelativeResize="0"/>
          <p:nvPr/>
        </p:nvPicPr>
        <p:blipFill rotWithShape="1">
          <a:blip r:embed="rId3">
            <a:alphaModFix/>
          </a:blip>
          <a:srcRect b="27709"/>
          <a:stretch/>
        </p:blipFill>
        <p:spPr>
          <a:xfrm>
            <a:off x="406401" y="6286928"/>
            <a:ext cx="704335" cy="363965"/>
          </a:xfrm>
          <a:prstGeom prst="rect">
            <a:avLst/>
          </a:prstGeom>
          <a:noFill/>
          <a:ln>
            <a:noFill/>
          </a:ln>
        </p:spPr>
      </p:pic>
      <p:sp>
        <p:nvSpPr>
          <p:cNvPr id="31" name="Google Shape;31;p7"/>
          <p:cNvSpPr txBox="1"/>
          <p:nvPr/>
        </p:nvSpPr>
        <p:spPr>
          <a:xfrm>
            <a:off x="907967" y="6265384"/>
            <a:ext cx="3786800" cy="36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933">
                <a:solidFill>
                  <a:schemeClr val="lt1"/>
                </a:solidFill>
                <a:latin typeface="Poppins"/>
                <a:ea typeface="Poppins"/>
                <a:cs typeface="Poppins"/>
                <a:sym typeface="Poppins"/>
              </a:rPr>
              <a:t>PROJECT TITLE</a:t>
            </a:r>
            <a:endParaRPr sz="933">
              <a:solidFill>
                <a:schemeClr val="lt1"/>
              </a:solidFill>
              <a:latin typeface="Poppins"/>
              <a:ea typeface="Poppins"/>
              <a:cs typeface="Poppins"/>
              <a:sym typeface="Poppins"/>
            </a:endParaRPr>
          </a:p>
        </p:txBody>
      </p:sp>
    </p:spTree>
    <p:extLst>
      <p:ext uri="{BB962C8B-B14F-4D97-AF65-F5344CB8AC3E}">
        <p14:creationId xmlns:p14="http://schemas.microsoft.com/office/powerpoint/2010/main" val="29974993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92208-8649-6AF1-486A-07291CF8A2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329AE3-2023-7647-1FD9-E2226F9C9F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8A9A03-7725-B0B7-4E57-8CAAD144A020}"/>
              </a:ext>
            </a:extLst>
          </p:cNvPr>
          <p:cNvSpPr>
            <a:spLocks noGrp="1"/>
          </p:cNvSpPr>
          <p:nvPr>
            <p:ph type="dt" sz="half" idx="10"/>
          </p:nvPr>
        </p:nvSpPr>
        <p:spPr/>
        <p:txBody>
          <a:bodyPr/>
          <a:lstStyle/>
          <a:p>
            <a:r>
              <a:rPr lang="en-US"/>
              <a:t>8/05/20XX</a:t>
            </a:r>
          </a:p>
        </p:txBody>
      </p:sp>
      <p:sp>
        <p:nvSpPr>
          <p:cNvPr id="5" name="Footer Placeholder 4">
            <a:extLst>
              <a:ext uri="{FF2B5EF4-FFF2-40B4-BE49-F238E27FC236}">
                <a16:creationId xmlns:a16="http://schemas.microsoft.com/office/drawing/2014/main" id="{3AD07759-03B1-5922-88DC-71F145804B14}"/>
              </a:ext>
            </a:extLst>
          </p:cNvPr>
          <p:cNvSpPr>
            <a:spLocks noGrp="1"/>
          </p:cNvSpPr>
          <p:nvPr>
            <p:ph type="ftr" sz="quarter" idx="11"/>
          </p:nvPr>
        </p:nvSpPr>
        <p:spPr/>
        <p:txBody>
          <a:bodyPr/>
          <a:lstStyle/>
          <a:p>
            <a:r>
              <a:rPr lang="en-US"/>
              <a:t>Conference Presentation</a:t>
            </a:r>
          </a:p>
        </p:txBody>
      </p:sp>
      <p:sp>
        <p:nvSpPr>
          <p:cNvPr id="6" name="Slide Number Placeholder 5">
            <a:extLst>
              <a:ext uri="{FF2B5EF4-FFF2-40B4-BE49-F238E27FC236}">
                <a16:creationId xmlns:a16="http://schemas.microsoft.com/office/drawing/2014/main" id="{7C53370E-9C4F-25BB-15D9-863CB1236CAB}"/>
              </a:ext>
            </a:extLst>
          </p:cNvPr>
          <p:cNvSpPr>
            <a:spLocks noGrp="1"/>
          </p:cNvSpPr>
          <p:nvPr>
            <p:ph type="sldNum" sz="quarter" idx="12"/>
          </p:nvPr>
        </p:nvSpPr>
        <p:spPr/>
        <p:txBody>
          <a:bodyPr/>
          <a:lstStyle/>
          <a:p>
            <a:fld id="{18D65601-5AE2-46FC-B138-694DDD2B510D}" type="slidenum">
              <a:rPr lang="en-US" smtClean="0"/>
              <a:pPr/>
              <a:t>‹#›</a:t>
            </a:fld>
            <a:endParaRPr lang="en-US"/>
          </a:p>
        </p:txBody>
      </p:sp>
    </p:spTree>
    <p:extLst>
      <p:ext uri="{BB962C8B-B14F-4D97-AF65-F5344CB8AC3E}">
        <p14:creationId xmlns:p14="http://schemas.microsoft.com/office/powerpoint/2010/main" val="610927374"/>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9C52D-618D-C89F-8976-C45057B9C5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1085A2-84ED-82EF-6504-24E3B464FB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BE040F-0828-A28F-5EC9-3BE28BF4C5DC}"/>
              </a:ext>
            </a:extLst>
          </p:cNvPr>
          <p:cNvSpPr>
            <a:spLocks noGrp="1"/>
          </p:cNvSpPr>
          <p:nvPr>
            <p:ph type="dt" sz="half" idx="10"/>
          </p:nvPr>
        </p:nvSpPr>
        <p:spPr/>
        <p:txBody>
          <a:bodyPr/>
          <a:lstStyle/>
          <a:p>
            <a:r>
              <a:rPr lang="en-US"/>
              <a:t>8/05/20XX</a:t>
            </a:r>
          </a:p>
        </p:txBody>
      </p:sp>
      <p:sp>
        <p:nvSpPr>
          <p:cNvPr id="5" name="Footer Placeholder 4">
            <a:extLst>
              <a:ext uri="{FF2B5EF4-FFF2-40B4-BE49-F238E27FC236}">
                <a16:creationId xmlns:a16="http://schemas.microsoft.com/office/drawing/2014/main" id="{F9712B8C-F67B-2441-A25B-4DA9C2C6F0C1}"/>
              </a:ext>
            </a:extLst>
          </p:cNvPr>
          <p:cNvSpPr>
            <a:spLocks noGrp="1"/>
          </p:cNvSpPr>
          <p:nvPr>
            <p:ph type="ftr" sz="quarter" idx="11"/>
          </p:nvPr>
        </p:nvSpPr>
        <p:spPr/>
        <p:txBody>
          <a:bodyPr/>
          <a:lstStyle/>
          <a:p>
            <a:r>
              <a:rPr lang="en-US"/>
              <a:t>Conference Presentation</a:t>
            </a:r>
          </a:p>
        </p:txBody>
      </p:sp>
      <p:sp>
        <p:nvSpPr>
          <p:cNvPr id="6" name="Slide Number Placeholder 5">
            <a:extLst>
              <a:ext uri="{FF2B5EF4-FFF2-40B4-BE49-F238E27FC236}">
                <a16:creationId xmlns:a16="http://schemas.microsoft.com/office/drawing/2014/main" id="{AA7EAAD4-C50E-3EEA-0D70-379CE638ACFA}"/>
              </a:ext>
            </a:extLst>
          </p:cNvPr>
          <p:cNvSpPr>
            <a:spLocks noGrp="1"/>
          </p:cNvSpPr>
          <p:nvPr>
            <p:ph type="sldNum" sz="quarter" idx="12"/>
          </p:nvPr>
        </p:nvSpPr>
        <p:spPr/>
        <p:txBody>
          <a:bodyPr/>
          <a:lstStyle/>
          <a:p>
            <a:fld id="{18D65601-5AE2-46FC-B138-694DDD2B510D}" type="slidenum">
              <a:rPr lang="en-US" smtClean="0"/>
              <a:pPr/>
              <a:t>‹#›</a:t>
            </a:fld>
            <a:endParaRPr lang="en-US"/>
          </a:p>
        </p:txBody>
      </p:sp>
    </p:spTree>
    <p:extLst>
      <p:ext uri="{BB962C8B-B14F-4D97-AF65-F5344CB8AC3E}">
        <p14:creationId xmlns:p14="http://schemas.microsoft.com/office/powerpoint/2010/main" val="4046823917"/>
      </p:ext>
    </p:extLst>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5AA33-DF3B-42A4-E08D-28974F1109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5869EBD-D29B-8D8B-2103-9A918F3A9A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7B2930-4EC7-A2B9-2BE8-6A1322412B82}"/>
              </a:ext>
            </a:extLst>
          </p:cNvPr>
          <p:cNvSpPr>
            <a:spLocks noGrp="1"/>
          </p:cNvSpPr>
          <p:nvPr>
            <p:ph type="dt" sz="half" idx="10"/>
          </p:nvPr>
        </p:nvSpPr>
        <p:spPr/>
        <p:txBody>
          <a:bodyPr/>
          <a:lstStyle/>
          <a:p>
            <a:r>
              <a:rPr lang="en-US"/>
              <a:t>8/05/20XX</a:t>
            </a:r>
          </a:p>
        </p:txBody>
      </p:sp>
      <p:sp>
        <p:nvSpPr>
          <p:cNvPr id="5" name="Footer Placeholder 4">
            <a:extLst>
              <a:ext uri="{FF2B5EF4-FFF2-40B4-BE49-F238E27FC236}">
                <a16:creationId xmlns:a16="http://schemas.microsoft.com/office/drawing/2014/main" id="{09DB7032-A019-1125-839E-A8A95EF3E5E8}"/>
              </a:ext>
            </a:extLst>
          </p:cNvPr>
          <p:cNvSpPr>
            <a:spLocks noGrp="1"/>
          </p:cNvSpPr>
          <p:nvPr>
            <p:ph type="ftr" sz="quarter" idx="11"/>
          </p:nvPr>
        </p:nvSpPr>
        <p:spPr/>
        <p:txBody>
          <a:bodyPr/>
          <a:lstStyle/>
          <a:p>
            <a:r>
              <a:rPr lang="en-US"/>
              <a:t>Conference Presentation</a:t>
            </a:r>
          </a:p>
        </p:txBody>
      </p:sp>
      <p:sp>
        <p:nvSpPr>
          <p:cNvPr id="6" name="Slide Number Placeholder 5">
            <a:extLst>
              <a:ext uri="{FF2B5EF4-FFF2-40B4-BE49-F238E27FC236}">
                <a16:creationId xmlns:a16="http://schemas.microsoft.com/office/drawing/2014/main" id="{72ECFCB3-29A9-13AD-0803-993B896FC333}"/>
              </a:ext>
            </a:extLst>
          </p:cNvPr>
          <p:cNvSpPr>
            <a:spLocks noGrp="1"/>
          </p:cNvSpPr>
          <p:nvPr>
            <p:ph type="sldNum" sz="quarter" idx="12"/>
          </p:nvPr>
        </p:nvSpPr>
        <p:spPr/>
        <p:txBody>
          <a:bodyPr/>
          <a:lstStyle/>
          <a:p>
            <a:fld id="{18D65601-5AE2-46FC-B138-694DDD2B510D}" type="slidenum">
              <a:rPr lang="en-US" smtClean="0"/>
              <a:pPr/>
              <a:t>‹#›</a:t>
            </a:fld>
            <a:endParaRPr lang="en-US"/>
          </a:p>
        </p:txBody>
      </p:sp>
    </p:spTree>
    <p:extLst>
      <p:ext uri="{BB962C8B-B14F-4D97-AF65-F5344CB8AC3E}">
        <p14:creationId xmlns:p14="http://schemas.microsoft.com/office/powerpoint/2010/main" val="3733007703"/>
      </p:ext>
    </p:extLst>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D61C8-3871-2CAE-999D-048B44AC92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4779F4-0D31-3518-3115-E8AB586B749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D33023-CA4C-81A0-5F51-C7E0538789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FB83DFD-D9A1-F5D6-A985-5796B2011FDB}"/>
              </a:ext>
            </a:extLst>
          </p:cNvPr>
          <p:cNvSpPr>
            <a:spLocks noGrp="1"/>
          </p:cNvSpPr>
          <p:nvPr>
            <p:ph type="dt" sz="half" idx="10"/>
          </p:nvPr>
        </p:nvSpPr>
        <p:spPr/>
        <p:txBody>
          <a:bodyPr/>
          <a:lstStyle/>
          <a:p>
            <a:r>
              <a:rPr lang="en-US"/>
              <a:t>8/05/20XX</a:t>
            </a:r>
          </a:p>
        </p:txBody>
      </p:sp>
      <p:sp>
        <p:nvSpPr>
          <p:cNvPr id="6" name="Footer Placeholder 5">
            <a:extLst>
              <a:ext uri="{FF2B5EF4-FFF2-40B4-BE49-F238E27FC236}">
                <a16:creationId xmlns:a16="http://schemas.microsoft.com/office/drawing/2014/main" id="{6DA09C5C-8A54-1B79-B94F-E220FC44C0D0}"/>
              </a:ext>
            </a:extLst>
          </p:cNvPr>
          <p:cNvSpPr>
            <a:spLocks noGrp="1"/>
          </p:cNvSpPr>
          <p:nvPr>
            <p:ph type="ftr" sz="quarter" idx="11"/>
          </p:nvPr>
        </p:nvSpPr>
        <p:spPr/>
        <p:txBody>
          <a:bodyPr/>
          <a:lstStyle/>
          <a:p>
            <a:r>
              <a:rPr lang="en-US"/>
              <a:t>Conference Presentation</a:t>
            </a:r>
          </a:p>
        </p:txBody>
      </p:sp>
      <p:sp>
        <p:nvSpPr>
          <p:cNvPr id="7" name="Slide Number Placeholder 6">
            <a:extLst>
              <a:ext uri="{FF2B5EF4-FFF2-40B4-BE49-F238E27FC236}">
                <a16:creationId xmlns:a16="http://schemas.microsoft.com/office/drawing/2014/main" id="{2B5B38A4-1EBC-3717-9898-2F92E190F687}"/>
              </a:ext>
            </a:extLst>
          </p:cNvPr>
          <p:cNvSpPr>
            <a:spLocks noGrp="1"/>
          </p:cNvSpPr>
          <p:nvPr>
            <p:ph type="sldNum" sz="quarter" idx="12"/>
          </p:nvPr>
        </p:nvSpPr>
        <p:spPr/>
        <p:txBody>
          <a:bodyPr/>
          <a:lstStyle/>
          <a:p>
            <a:fld id="{18D65601-5AE2-46FC-B138-694DDD2B510D}" type="slidenum">
              <a:rPr lang="en-US" smtClean="0"/>
              <a:pPr/>
              <a:t>‹#›</a:t>
            </a:fld>
            <a:endParaRPr lang="en-US"/>
          </a:p>
        </p:txBody>
      </p:sp>
    </p:spTree>
    <p:extLst>
      <p:ext uri="{BB962C8B-B14F-4D97-AF65-F5344CB8AC3E}">
        <p14:creationId xmlns:p14="http://schemas.microsoft.com/office/powerpoint/2010/main" val="344555847"/>
      </p:ext>
    </p:extLst>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7682B-951C-C088-E6FF-2F7935B3AE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C8E5487-F1F3-EB3D-C3B7-3B3446E9F9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4089EF-2299-AF14-1E70-C1C95165BA5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9E499A-06EC-FA5A-0A1B-B307A35859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76A804-4885-2F55-AD00-DFE4E5406F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100797-F1E0-5167-A848-0B20537BE222}"/>
              </a:ext>
            </a:extLst>
          </p:cNvPr>
          <p:cNvSpPr>
            <a:spLocks noGrp="1"/>
          </p:cNvSpPr>
          <p:nvPr>
            <p:ph type="dt" sz="half" idx="10"/>
          </p:nvPr>
        </p:nvSpPr>
        <p:spPr/>
        <p:txBody>
          <a:bodyPr/>
          <a:lstStyle/>
          <a:p>
            <a:r>
              <a:rPr lang="en-US"/>
              <a:t>8/05/20XX</a:t>
            </a:r>
          </a:p>
        </p:txBody>
      </p:sp>
      <p:sp>
        <p:nvSpPr>
          <p:cNvPr id="8" name="Footer Placeholder 7">
            <a:extLst>
              <a:ext uri="{FF2B5EF4-FFF2-40B4-BE49-F238E27FC236}">
                <a16:creationId xmlns:a16="http://schemas.microsoft.com/office/drawing/2014/main" id="{E0B6005B-BB0D-73E6-3361-D0912D0978F6}"/>
              </a:ext>
            </a:extLst>
          </p:cNvPr>
          <p:cNvSpPr>
            <a:spLocks noGrp="1"/>
          </p:cNvSpPr>
          <p:nvPr>
            <p:ph type="ftr" sz="quarter" idx="11"/>
          </p:nvPr>
        </p:nvSpPr>
        <p:spPr/>
        <p:txBody>
          <a:bodyPr/>
          <a:lstStyle/>
          <a:p>
            <a:r>
              <a:rPr lang="en-US"/>
              <a:t>Conference Presentation</a:t>
            </a:r>
          </a:p>
        </p:txBody>
      </p:sp>
      <p:sp>
        <p:nvSpPr>
          <p:cNvPr id="9" name="Slide Number Placeholder 8">
            <a:extLst>
              <a:ext uri="{FF2B5EF4-FFF2-40B4-BE49-F238E27FC236}">
                <a16:creationId xmlns:a16="http://schemas.microsoft.com/office/drawing/2014/main" id="{98D023CA-FB6A-8B83-E28C-C380BF3D3491}"/>
              </a:ext>
            </a:extLst>
          </p:cNvPr>
          <p:cNvSpPr>
            <a:spLocks noGrp="1"/>
          </p:cNvSpPr>
          <p:nvPr>
            <p:ph type="sldNum" sz="quarter" idx="12"/>
          </p:nvPr>
        </p:nvSpPr>
        <p:spPr/>
        <p:txBody>
          <a:bodyPr/>
          <a:lstStyle/>
          <a:p>
            <a:fld id="{18D65601-5AE2-46FC-B138-694DDD2B510D}" type="slidenum">
              <a:rPr lang="en-US" smtClean="0"/>
              <a:pPr/>
              <a:t>‹#›</a:t>
            </a:fld>
            <a:endParaRPr lang="en-US"/>
          </a:p>
        </p:txBody>
      </p:sp>
    </p:spTree>
    <p:extLst>
      <p:ext uri="{BB962C8B-B14F-4D97-AF65-F5344CB8AC3E}">
        <p14:creationId xmlns:p14="http://schemas.microsoft.com/office/powerpoint/2010/main" val="237344937"/>
      </p:ext>
    </p:extLst>
  </p:cSld>
  <p:clrMapOvr>
    <a:masterClrMapping/>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B58B2-AE84-15ED-3A32-85A043BDDD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1D35B6-3A9C-059D-8A7F-D7027D937B1A}"/>
              </a:ext>
            </a:extLst>
          </p:cNvPr>
          <p:cNvSpPr>
            <a:spLocks noGrp="1"/>
          </p:cNvSpPr>
          <p:nvPr>
            <p:ph type="dt" sz="half" idx="10"/>
          </p:nvPr>
        </p:nvSpPr>
        <p:spPr/>
        <p:txBody>
          <a:bodyPr/>
          <a:lstStyle/>
          <a:p>
            <a:r>
              <a:rPr lang="en-US"/>
              <a:t>8/05/20XX</a:t>
            </a:r>
          </a:p>
        </p:txBody>
      </p:sp>
      <p:sp>
        <p:nvSpPr>
          <p:cNvPr id="4" name="Footer Placeholder 3">
            <a:extLst>
              <a:ext uri="{FF2B5EF4-FFF2-40B4-BE49-F238E27FC236}">
                <a16:creationId xmlns:a16="http://schemas.microsoft.com/office/drawing/2014/main" id="{16952C87-811D-5C9A-FCF4-9C2D20EC2444}"/>
              </a:ext>
            </a:extLst>
          </p:cNvPr>
          <p:cNvSpPr>
            <a:spLocks noGrp="1"/>
          </p:cNvSpPr>
          <p:nvPr>
            <p:ph type="ftr" sz="quarter" idx="11"/>
          </p:nvPr>
        </p:nvSpPr>
        <p:spPr/>
        <p:txBody>
          <a:bodyPr/>
          <a:lstStyle/>
          <a:p>
            <a:r>
              <a:rPr lang="en-US"/>
              <a:t>Conference Presentation</a:t>
            </a:r>
          </a:p>
        </p:txBody>
      </p:sp>
      <p:sp>
        <p:nvSpPr>
          <p:cNvPr id="5" name="Slide Number Placeholder 4">
            <a:extLst>
              <a:ext uri="{FF2B5EF4-FFF2-40B4-BE49-F238E27FC236}">
                <a16:creationId xmlns:a16="http://schemas.microsoft.com/office/drawing/2014/main" id="{8CF1A8FF-874A-5CAE-7E92-E9097B21EE9A}"/>
              </a:ext>
            </a:extLst>
          </p:cNvPr>
          <p:cNvSpPr>
            <a:spLocks noGrp="1"/>
          </p:cNvSpPr>
          <p:nvPr>
            <p:ph type="sldNum" sz="quarter" idx="12"/>
          </p:nvPr>
        </p:nvSpPr>
        <p:spPr/>
        <p:txBody>
          <a:bodyPr/>
          <a:lstStyle/>
          <a:p>
            <a:fld id="{18D65601-5AE2-46FC-B138-694DDD2B510D}" type="slidenum">
              <a:rPr lang="en-US" smtClean="0"/>
              <a:pPr/>
              <a:t>‹#›</a:t>
            </a:fld>
            <a:endParaRPr lang="en-US"/>
          </a:p>
        </p:txBody>
      </p:sp>
    </p:spTree>
    <p:extLst>
      <p:ext uri="{BB962C8B-B14F-4D97-AF65-F5344CB8AC3E}">
        <p14:creationId xmlns:p14="http://schemas.microsoft.com/office/powerpoint/2010/main" val="989647130"/>
      </p:ext>
    </p:extLst>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8FA9BF-DC38-E1E9-F72C-B7944819631F}"/>
              </a:ext>
            </a:extLst>
          </p:cNvPr>
          <p:cNvSpPr>
            <a:spLocks noGrp="1"/>
          </p:cNvSpPr>
          <p:nvPr>
            <p:ph type="dt" sz="half" idx="10"/>
          </p:nvPr>
        </p:nvSpPr>
        <p:spPr/>
        <p:txBody>
          <a:bodyPr/>
          <a:lstStyle/>
          <a:p>
            <a:r>
              <a:rPr lang="en-US"/>
              <a:t>8/05/20XX</a:t>
            </a:r>
          </a:p>
        </p:txBody>
      </p:sp>
      <p:sp>
        <p:nvSpPr>
          <p:cNvPr id="3" name="Footer Placeholder 2">
            <a:extLst>
              <a:ext uri="{FF2B5EF4-FFF2-40B4-BE49-F238E27FC236}">
                <a16:creationId xmlns:a16="http://schemas.microsoft.com/office/drawing/2014/main" id="{5ACFE6C6-ABCF-7B33-52EC-CB958DBE11C1}"/>
              </a:ext>
            </a:extLst>
          </p:cNvPr>
          <p:cNvSpPr>
            <a:spLocks noGrp="1"/>
          </p:cNvSpPr>
          <p:nvPr>
            <p:ph type="ftr" sz="quarter" idx="11"/>
          </p:nvPr>
        </p:nvSpPr>
        <p:spPr/>
        <p:txBody>
          <a:bodyPr/>
          <a:lstStyle/>
          <a:p>
            <a:r>
              <a:rPr lang="en-US"/>
              <a:t>Conference Presentation</a:t>
            </a:r>
          </a:p>
        </p:txBody>
      </p:sp>
      <p:sp>
        <p:nvSpPr>
          <p:cNvPr id="4" name="Slide Number Placeholder 3">
            <a:extLst>
              <a:ext uri="{FF2B5EF4-FFF2-40B4-BE49-F238E27FC236}">
                <a16:creationId xmlns:a16="http://schemas.microsoft.com/office/drawing/2014/main" id="{E8537CA0-60F7-DE35-B83C-811A181A9716}"/>
              </a:ext>
            </a:extLst>
          </p:cNvPr>
          <p:cNvSpPr>
            <a:spLocks noGrp="1"/>
          </p:cNvSpPr>
          <p:nvPr>
            <p:ph type="sldNum" sz="quarter" idx="12"/>
          </p:nvPr>
        </p:nvSpPr>
        <p:spPr/>
        <p:txBody>
          <a:bodyPr/>
          <a:lstStyle/>
          <a:p>
            <a:fld id="{18D65601-5AE2-46FC-B138-694DDD2B510D}" type="slidenum">
              <a:rPr lang="en-US" smtClean="0"/>
              <a:pPr/>
              <a:t>‹#›</a:t>
            </a:fld>
            <a:endParaRPr lang="en-US"/>
          </a:p>
        </p:txBody>
      </p:sp>
    </p:spTree>
    <p:extLst>
      <p:ext uri="{BB962C8B-B14F-4D97-AF65-F5344CB8AC3E}">
        <p14:creationId xmlns:p14="http://schemas.microsoft.com/office/powerpoint/2010/main" val="1613805270"/>
      </p:ext>
    </p:extLst>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01108-97B7-A7C8-9821-9A2631D149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9BED47-84CF-3D62-9C60-856DE0D2EC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11A43F-BBBE-5544-6B13-0F081FE9B2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B9346E-FA20-AEDB-33E3-5827BAB2D269}"/>
              </a:ext>
            </a:extLst>
          </p:cNvPr>
          <p:cNvSpPr>
            <a:spLocks noGrp="1"/>
          </p:cNvSpPr>
          <p:nvPr>
            <p:ph type="dt" sz="half" idx="10"/>
          </p:nvPr>
        </p:nvSpPr>
        <p:spPr/>
        <p:txBody>
          <a:bodyPr/>
          <a:lstStyle/>
          <a:p>
            <a:r>
              <a:rPr lang="en-US"/>
              <a:t>8/05/20XX</a:t>
            </a:r>
          </a:p>
        </p:txBody>
      </p:sp>
      <p:sp>
        <p:nvSpPr>
          <p:cNvPr id="6" name="Footer Placeholder 5">
            <a:extLst>
              <a:ext uri="{FF2B5EF4-FFF2-40B4-BE49-F238E27FC236}">
                <a16:creationId xmlns:a16="http://schemas.microsoft.com/office/drawing/2014/main" id="{73C09138-252D-9658-E171-BC6D68DDE8B3}"/>
              </a:ext>
            </a:extLst>
          </p:cNvPr>
          <p:cNvSpPr>
            <a:spLocks noGrp="1"/>
          </p:cNvSpPr>
          <p:nvPr>
            <p:ph type="ftr" sz="quarter" idx="11"/>
          </p:nvPr>
        </p:nvSpPr>
        <p:spPr/>
        <p:txBody>
          <a:bodyPr/>
          <a:lstStyle/>
          <a:p>
            <a:r>
              <a:rPr lang="en-US"/>
              <a:t>Conference Presentation</a:t>
            </a:r>
          </a:p>
        </p:txBody>
      </p:sp>
      <p:sp>
        <p:nvSpPr>
          <p:cNvPr id="7" name="Slide Number Placeholder 6">
            <a:extLst>
              <a:ext uri="{FF2B5EF4-FFF2-40B4-BE49-F238E27FC236}">
                <a16:creationId xmlns:a16="http://schemas.microsoft.com/office/drawing/2014/main" id="{4AC54E12-44ED-78B0-DF2D-73DD5CDD4C05}"/>
              </a:ext>
            </a:extLst>
          </p:cNvPr>
          <p:cNvSpPr>
            <a:spLocks noGrp="1"/>
          </p:cNvSpPr>
          <p:nvPr>
            <p:ph type="sldNum" sz="quarter" idx="12"/>
          </p:nvPr>
        </p:nvSpPr>
        <p:spPr/>
        <p:txBody>
          <a:bodyPr/>
          <a:lstStyle/>
          <a:p>
            <a:fld id="{18D65601-5AE2-46FC-B138-694DDD2B510D}" type="slidenum">
              <a:rPr lang="en-US" smtClean="0"/>
              <a:pPr/>
              <a:t>‹#›</a:t>
            </a:fld>
            <a:endParaRPr lang="en-US"/>
          </a:p>
        </p:txBody>
      </p:sp>
    </p:spTree>
    <p:extLst>
      <p:ext uri="{BB962C8B-B14F-4D97-AF65-F5344CB8AC3E}">
        <p14:creationId xmlns:p14="http://schemas.microsoft.com/office/powerpoint/2010/main" val="1359211174"/>
      </p:ext>
    </p:extLst>
  </p:cSld>
  <p:clrMapOvr>
    <a:masterClrMapping/>
  </p:clrMapOvr>
  <p:hf hdr="0"/>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1686A-6210-0FDC-3C98-39656C9760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B57AAD-E7DF-0380-90D0-991C1E7647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B71E95-45B9-4AC4-D267-8EDE516F28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FE3D21-9F3F-04AE-C528-F8D639BC602F}"/>
              </a:ext>
            </a:extLst>
          </p:cNvPr>
          <p:cNvSpPr>
            <a:spLocks noGrp="1"/>
          </p:cNvSpPr>
          <p:nvPr>
            <p:ph type="dt" sz="half" idx="10"/>
          </p:nvPr>
        </p:nvSpPr>
        <p:spPr/>
        <p:txBody>
          <a:bodyPr/>
          <a:lstStyle/>
          <a:p>
            <a:r>
              <a:rPr lang="en-US"/>
              <a:t>8/05/20XX</a:t>
            </a:r>
          </a:p>
        </p:txBody>
      </p:sp>
      <p:sp>
        <p:nvSpPr>
          <p:cNvPr id="6" name="Footer Placeholder 5">
            <a:extLst>
              <a:ext uri="{FF2B5EF4-FFF2-40B4-BE49-F238E27FC236}">
                <a16:creationId xmlns:a16="http://schemas.microsoft.com/office/drawing/2014/main" id="{89869A81-73B3-E9BB-C4F3-CF8A39C7FAFF}"/>
              </a:ext>
            </a:extLst>
          </p:cNvPr>
          <p:cNvSpPr>
            <a:spLocks noGrp="1"/>
          </p:cNvSpPr>
          <p:nvPr>
            <p:ph type="ftr" sz="quarter" idx="11"/>
          </p:nvPr>
        </p:nvSpPr>
        <p:spPr/>
        <p:txBody>
          <a:bodyPr/>
          <a:lstStyle/>
          <a:p>
            <a:r>
              <a:rPr lang="en-US"/>
              <a:t>Conference Presentation</a:t>
            </a:r>
          </a:p>
        </p:txBody>
      </p:sp>
      <p:sp>
        <p:nvSpPr>
          <p:cNvPr id="7" name="Slide Number Placeholder 6">
            <a:extLst>
              <a:ext uri="{FF2B5EF4-FFF2-40B4-BE49-F238E27FC236}">
                <a16:creationId xmlns:a16="http://schemas.microsoft.com/office/drawing/2014/main" id="{5A58508D-D93B-D146-7E3D-025560892AC0}"/>
              </a:ext>
            </a:extLst>
          </p:cNvPr>
          <p:cNvSpPr>
            <a:spLocks noGrp="1"/>
          </p:cNvSpPr>
          <p:nvPr>
            <p:ph type="sldNum" sz="quarter" idx="12"/>
          </p:nvPr>
        </p:nvSpPr>
        <p:spPr/>
        <p:txBody>
          <a:bodyPr/>
          <a:lstStyle/>
          <a:p>
            <a:fld id="{18D65601-5AE2-46FC-B138-694DDD2B510D}" type="slidenum">
              <a:rPr lang="en-US" smtClean="0"/>
              <a:pPr/>
              <a:t>‹#›</a:t>
            </a:fld>
            <a:endParaRPr lang="en-US"/>
          </a:p>
        </p:txBody>
      </p:sp>
    </p:spTree>
    <p:extLst>
      <p:ext uri="{BB962C8B-B14F-4D97-AF65-F5344CB8AC3E}">
        <p14:creationId xmlns:p14="http://schemas.microsoft.com/office/powerpoint/2010/main" val="1262037350"/>
      </p:ext>
    </p:extLst>
  </p:cSld>
  <p:clrMapOvr>
    <a:masterClrMapping/>
  </p:clrMapOvr>
  <p:hf hdr="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C139A-1707-9506-AEDE-88C886AD09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980199-8BF6-6652-B0B4-53906AE3389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6387F8-C80D-7F2F-4B9A-109EB522974A}"/>
              </a:ext>
            </a:extLst>
          </p:cNvPr>
          <p:cNvSpPr>
            <a:spLocks noGrp="1"/>
          </p:cNvSpPr>
          <p:nvPr>
            <p:ph type="dt" sz="half" idx="10"/>
          </p:nvPr>
        </p:nvSpPr>
        <p:spPr/>
        <p:txBody>
          <a:bodyPr/>
          <a:lstStyle/>
          <a:p>
            <a:r>
              <a:rPr lang="en-US"/>
              <a:t>8/05/20XX</a:t>
            </a:r>
          </a:p>
        </p:txBody>
      </p:sp>
      <p:sp>
        <p:nvSpPr>
          <p:cNvPr id="5" name="Footer Placeholder 4">
            <a:extLst>
              <a:ext uri="{FF2B5EF4-FFF2-40B4-BE49-F238E27FC236}">
                <a16:creationId xmlns:a16="http://schemas.microsoft.com/office/drawing/2014/main" id="{DB9D1E1F-12A2-800B-C050-306A8DDD0338}"/>
              </a:ext>
            </a:extLst>
          </p:cNvPr>
          <p:cNvSpPr>
            <a:spLocks noGrp="1"/>
          </p:cNvSpPr>
          <p:nvPr>
            <p:ph type="ftr" sz="quarter" idx="11"/>
          </p:nvPr>
        </p:nvSpPr>
        <p:spPr/>
        <p:txBody>
          <a:bodyPr/>
          <a:lstStyle/>
          <a:p>
            <a:r>
              <a:rPr lang="en-US"/>
              <a:t>Conference Presentation</a:t>
            </a:r>
          </a:p>
        </p:txBody>
      </p:sp>
      <p:sp>
        <p:nvSpPr>
          <p:cNvPr id="6" name="Slide Number Placeholder 5">
            <a:extLst>
              <a:ext uri="{FF2B5EF4-FFF2-40B4-BE49-F238E27FC236}">
                <a16:creationId xmlns:a16="http://schemas.microsoft.com/office/drawing/2014/main" id="{0FD765D0-CDCD-654F-D248-4A591810B0B3}"/>
              </a:ext>
            </a:extLst>
          </p:cNvPr>
          <p:cNvSpPr>
            <a:spLocks noGrp="1"/>
          </p:cNvSpPr>
          <p:nvPr>
            <p:ph type="sldNum" sz="quarter" idx="12"/>
          </p:nvPr>
        </p:nvSpPr>
        <p:spPr/>
        <p:txBody>
          <a:bodyPr/>
          <a:lstStyle/>
          <a:p>
            <a:fld id="{18D65601-5AE2-46FC-B138-694DDD2B510D}" type="slidenum">
              <a:rPr lang="en-US" smtClean="0"/>
              <a:pPr/>
              <a:t>‹#›</a:t>
            </a:fld>
            <a:endParaRPr lang="en-US"/>
          </a:p>
        </p:txBody>
      </p:sp>
    </p:spTree>
    <p:extLst>
      <p:ext uri="{BB962C8B-B14F-4D97-AF65-F5344CB8AC3E}">
        <p14:creationId xmlns:p14="http://schemas.microsoft.com/office/powerpoint/2010/main" val="173586944"/>
      </p:ext>
    </p:extLst>
  </p:cSld>
  <p:clrMapOvr>
    <a:masterClrMapping/>
  </p:clrMapOvr>
  <p:hf hdr="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AC22B1-B2F1-84E0-82DB-A2868A00D83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AAA28B-0CEA-A5F3-7179-517D787E54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B94F35-0F07-FCA2-5DB3-5AC7A9B535D3}"/>
              </a:ext>
            </a:extLst>
          </p:cNvPr>
          <p:cNvSpPr>
            <a:spLocks noGrp="1"/>
          </p:cNvSpPr>
          <p:nvPr>
            <p:ph type="dt" sz="half" idx="10"/>
          </p:nvPr>
        </p:nvSpPr>
        <p:spPr/>
        <p:txBody>
          <a:bodyPr/>
          <a:lstStyle/>
          <a:p>
            <a:r>
              <a:rPr lang="en-US"/>
              <a:t>8/05/20XX</a:t>
            </a:r>
          </a:p>
        </p:txBody>
      </p:sp>
      <p:sp>
        <p:nvSpPr>
          <p:cNvPr id="5" name="Footer Placeholder 4">
            <a:extLst>
              <a:ext uri="{FF2B5EF4-FFF2-40B4-BE49-F238E27FC236}">
                <a16:creationId xmlns:a16="http://schemas.microsoft.com/office/drawing/2014/main" id="{B6F52D19-4A5F-939B-5508-08613BD04B25}"/>
              </a:ext>
            </a:extLst>
          </p:cNvPr>
          <p:cNvSpPr>
            <a:spLocks noGrp="1"/>
          </p:cNvSpPr>
          <p:nvPr>
            <p:ph type="ftr" sz="quarter" idx="11"/>
          </p:nvPr>
        </p:nvSpPr>
        <p:spPr/>
        <p:txBody>
          <a:bodyPr/>
          <a:lstStyle/>
          <a:p>
            <a:r>
              <a:rPr lang="en-US"/>
              <a:t>Conference Presentation</a:t>
            </a:r>
          </a:p>
        </p:txBody>
      </p:sp>
      <p:sp>
        <p:nvSpPr>
          <p:cNvPr id="6" name="Slide Number Placeholder 5">
            <a:extLst>
              <a:ext uri="{FF2B5EF4-FFF2-40B4-BE49-F238E27FC236}">
                <a16:creationId xmlns:a16="http://schemas.microsoft.com/office/drawing/2014/main" id="{8AB92828-F32A-A3C9-6F3E-CE0951E80501}"/>
              </a:ext>
            </a:extLst>
          </p:cNvPr>
          <p:cNvSpPr>
            <a:spLocks noGrp="1"/>
          </p:cNvSpPr>
          <p:nvPr>
            <p:ph type="sldNum" sz="quarter" idx="12"/>
          </p:nvPr>
        </p:nvSpPr>
        <p:spPr/>
        <p:txBody>
          <a:bodyPr/>
          <a:lstStyle/>
          <a:p>
            <a:fld id="{18D65601-5AE2-46FC-B138-694DDD2B510D}" type="slidenum">
              <a:rPr lang="en-US" smtClean="0"/>
              <a:pPr/>
              <a:t>‹#›</a:t>
            </a:fld>
            <a:endParaRPr lang="en-US"/>
          </a:p>
        </p:txBody>
      </p:sp>
    </p:spTree>
    <p:extLst>
      <p:ext uri="{BB962C8B-B14F-4D97-AF65-F5344CB8AC3E}">
        <p14:creationId xmlns:p14="http://schemas.microsoft.com/office/powerpoint/2010/main" val="132001884"/>
      </p:ext>
    </p:extLst>
  </p:cSld>
  <p:clrMapOvr>
    <a:masterClrMapping/>
  </p:clrMapOvr>
  <p:hf hdr="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FE3E-14BB-4DC6-A806-1E62C1D2446E}"/>
              </a:ext>
            </a:extLst>
          </p:cNvPr>
          <p:cNvSpPr>
            <a:spLocks noGrp="1"/>
          </p:cNvSpPr>
          <p:nvPr>
            <p:ph type="title"/>
          </p:nvPr>
        </p:nvSpPr>
        <p:spPr>
          <a:xfrm>
            <a:off x="1883137" y="1360309"/>
            <a:ext cx="2909309" cy="657882"/>
          </a:xfrm>
          <a:prstGeom prst="rect">
            <a:avLst/>
          </a:prstGeom>
        </p:spPr>
        <p:txBody>
          <a:bodyPr anchor="ctr"/>
          <a:lstStyle>
            <a:lvl1pPr>
              <a:defRPr lang="en-US" sz="2400" spc="100" baseline="0">
                <a:solidFill>
                  <a:schemeClr val="accent1"/>
                </a:solidFill>
                <a:ea typeface="+mn-ea"/>
                <a:cs typeface="+mn-cs"/>
              </a:defRPr>
            </a:lvl1pPr>
          </a:lstStyle>
          <a:p>
            <a:pPr marL="0" lvl="0" indent="0">
              <a:lnSpc>
                <a:spcPct val="80000"/>
              </a:lnSpc>
              <a:spcBef>
                <a:spcPts val="0"/>
              </a:spcBef>
              <a:buFont typeface="Arial" panose="020B0604020202020204" pitchFamily="34" charset="0"/>
            </a:pPr>
            <a:r>
              <a:rPr lang="en-US"/>
              <a:t>Click to edit Master title style</a:t>
            </a:r>
          </a:p>
        </p:txBody>
      </p:sp>
      <p:sp>
        <p:nvSpPr>
          <p:cNvPr id="8" name="Picture Placeholder 10">
            <a:extLst>
              <a:ext uri="{FF2B5EF4-FFF2-40B4-BE49-F238E27FC236}">
                <a16:creationId xmlns:a16="http://schemas.microsoft.com/office/drawing/2014/main" id="{EFD7EF65-6DE9-4029-B3A0-F08E11BC9E5E}"/>
              </a:ext>
            </a:extLst>
          </p:cNvPr>
          <p:cNvSpPr>
            <a:spLocks noGrp="1"/>
          </p:cNvSpPr>
          <p:nvPr>
            <p:ph type="pic" sz="quarter" idx="13" hasCustomPrompt="1"/>
          </p:nvPr>
        </p:nvSpPr>
        <p:spPr>
          <a:xfrm>
            <a:off x="0" y="2795752"/>
            <a:ext cx="12192000" cy="4062247"/>
          </a:xfrm>
          <a:prstGeom prst="rect">
            <a:avLst/>
          </a:prstGeom>
        </p:spPr>
        <p:txBody>
          <a:bodyPr/>
          <a:lstStyle>
            <a:lvl1pPr marL="0" indent="0" algn="ctr">
              <a:buNone/>
              <a:defRPr/>
            </a:lvl1pPr>
          </a:lstStyle>
          <a:p>
            <a:r>
              <a:rPr lang="en-US"/>
              <a:t>Click to add photo</a:t>
            </a:r>
          </a:p>
        </p:txBody>
      </p:sp>
      <p:sp>
        <p:nvSpPr>
          <p:cNvPr id="10" name="Content Placeholder 15">
            <a:extLst>
              <a:ext uri="{FF2B5EF4-FFF2-40B4-BE49-F238E27FC236}">
                <a16:creationId xmlns:a16="http://schemas.microsoft.com/office/drawing/2014/main" id="{123B9F8E-DAD6-45B2-B55B-B070484318C3}"/>
              </a:ext>
            </a:extLst>
          </p:cNvPr>
          <p:cNvSpPr>
            <a:spLocks noGrp="1"/>
          </p:cNvSpPr>
          <p:nvPr>
            <p:ph sz="quarter" idx="15" hasCustomPrompt="1"/>
          </p:nvPr>
        </p:nvSpPr>
        <p:spPr>
          <a:xfrm>
            <a:off x="5109845" y="1075509"/>
            <a:ext cx="5293260" cy="1408770"/>
          </a:xfrm>
          <a:prstGeom prst="rect">
            <a:avLst/>
          </a:prstGeom>
        </p:spPr>
        <p:txBody>
          <a:bodyPr anchor="ctr"/>
          <a:lstStyle>
            <a:lvl1pPr marL="0" indent="0">
              <a:lnSpc>
                <a:spcPct val="150000"/>
              </a:lnSpc>
              <a:spcBef>
                <a:spcPts val="0"/>
              </a:spcBef>
              <a:spcAft>
                <a:spcPts val="0"/>
              </a:spcAft>
              <a:buNone/>
              <a:defRPr sz="1400" spc="100" baseline="0"/>
            </a:lvl1pPr>
          </a:lstStyle>
          <a:p>
            <a:pPr lvl="0"/>
            <a:r>
              <a:rPr lang="en-US"/>
              <a:t>Click to add text</a:t>
            </a:r>
          </a:p>
        </p:txBody>
      </p:sp>
      <p:sp>
        <p:nvSpPr>
          <p:cNvPr id="5" name="Date Placeholder 4">
            <a:extLst>
              <a:ext uri="{FF2B5EF4-FFF2-40B4-BE49-F238E27FC236}">
                <a16:creationId xmlns:a16="http://schemas.microsoft.com/office/drawing/2014/main" id="{23CF9177-0C51-4496-B5AE-7ED4F8F3A170}"/>
              </a:ext>
            </a:extLst>
          </p:cNvPr>
          <p:cNvSpPr>
            <a:spLocks noGrp="1"/>
          </p:cNvSpPr>
          <p:nvPr>
            <p:ph type="dt" sz="half" idx="10"/>
          </p:nvPr>
        </p:nvSpPr>
        <p:spPr/>
        <p:txBody>
          <a:bodyPr/>
          <a:lstStyle>
            <a:lvl1pPr>
              <a:defRPr>
                <a:solidFill>
                  <a:schemeClr val="bg1"/>
                </a:solidFill>
              </a:defRPr>
            </a:lvl1pPr>
          </a:lstStyle>
          <a:p>
            <a:r>
              <a:rPr lang="en-US"/>
              <a:t>8/05/20XX</a:t>
            </a:r>
          </a:p>
        </p:txBody>
      </p:sp>
      <p:sp>
        <p:nvSpPr>
          <p:cNvPr id="6" name="Footer Placeholder 5">
            <a:extLst>
              <a:ext uri="{FF2B5EF4-FFF2-40B4-BE49-F238E27FC236}">
                <a16:creationId xmlns:a16="http://schemas.microsoft.com/office/drawing/2014/main" id="{C57A035F-C837-4CCA-BB19-CE656F0576BD}"/>
              </a:ext>
            </a:extLst>
          </p:cNvPr>
          <p:cNvSpPr>
            <a:spLocks noGrp="1"/>
          </p:cNvSpPr>
          <p:nvPr>
            <p:ph type="ftr" sz="quarter" idx="11"/>
          </p:nvPr>
        </p:nvSpPr>
        <p:spPr/>
        <p:txBody>
          <a:bodyPr/>
          <a:lstStyle>
            <a:lvl1pPr>
              <a:defRPr>
                <a:solidFill>
                  <a:schemeClr val="accent1"/>
                </a:solidFill>
              </a:defRPr>
            </a:lvl1pPr>
          </a:lstStyle>
          <a:p>
            <a:r>
              <a:rPr lang="en-US"/>
              <a:t>Conference Presentation</a:t>
            </a:r>
          </a:p>
        </p:txBody>
      </p:sp>
      <p:sp>
        <p:nvSpPr>
          <p:cNvPr id="7" name="Slide Number Placeholder 6">
            <a:extLst>
              <a:ext uri="{FF2B5EF4-FFF2-40B4-BE49-F238E27FC236}">
                <a16:creationId xmlns:a16="http://schemas.microsoft.com/office/drawing/2014/main" id="{5FE2F927-F23D-4ABB-BEC9-11C2CC69D8E4}"/>
              </a:ext>
            </a:extLst>
          </p:cNvPr>
          <p:cNvSpPr>
            <a:spLocks noGrp="1"/>
          </p:cNvSpPr>
          <p:nvPr>
            <p:ph type="sldNum" sz="quarter" idx="12"/>
          </p:nvPr>
        </p:nvSpPr>
        <p:spPr/>
        <p:txBody>
          <a:bodyPr/>
          <a:lstStyle>
            <a:lvl1pPr>
              <a:defRPr>
                <a:solidFill>
                  <a:schemeClr val="accent1"/>
                </a:solidFill>
              </a:defRPr>
            </a:lvl1pPr>
          </a:lstStyle>
          <a:p>
            <a:fld id="{18D65601-5AE2-46FC-B138-694DDD2B510D}" type="slidenum">
              <a:rPr lang="en-US" smtClean="0"/>
              <a:pPr/>
              <a:t>‹#›</a:t>
            </a:fld>
            <a:endParaRPr lang="en-US"/>
          </a:p>
        </p:txBody>
      </p:sp>
      <p:cxnSp>
        <p:nvCxnSpPr>
          <p:cNvPr id="12" name="Straight Connector 11">
            <a:extLst>
              <a:ext uri="{FF2B5EF4-FFF2-40B4-BE49-F238E27FC236}">
                <a16:creationId xmlns:a16="http://schemas.microsoft.com/office/drawing/2014/main" id="{95244728-2BE1-4CB4-A19E-903E75BD8226}"/>
              </a:ext>
              <a:ext uri="{C183D7F6-B498-43B3-948B-1728B52AA6E4}">
                <adec:decorative xmlns:adec="http://schemas.microsoft.com/office/drawing/2017/decorative" val="1"/>
              </a:ext>
            </a:extLst>
          </p:cNvPr>
          <p:cNvCxnSpPr>
            <a:cxnSpLocks/>
          </p:cNvCxnSpPr>
          <p:nvPr userDrawn="1"/>
        </p:nvCxnSpPr>
        <p:spPr>
          <a:xfrm>
            <a:off x="0" y="1689250"/>
            <a:ext cx="160637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8932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Breakout Questions">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0109947-4B08-4C56-B65B-A6FDFEF47D12}"/>
              </a:ext>
              <a:ext uri="{C183D7F6-B498-43B3-948B-1728B52AA6E4}">
                <adec:decorative xmlns:adec="http://schemas.microsoft.com/office/drawing/2017/decorative" val="1"/>
              </a:ext>
            </a:extLst>
          </p:cNvPr>
          <p:cNvCxnSpPr>
            <a:cxnSpLocks/>
          </p:cNvCxnSpPr>
          <p:nvPr userDrawn="1"/>
        </p:nvCxnSpPr>
        <p:spPr>
          <a:xfrm>
            <a:off x="0" y="1510815"/>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387A38D-E82D-42F1-A188-30F49DD50C61}"/>
              </a:ext>
              <a:ext uri="{C183D7F6-B498-43B3-948B-1728B52AA6E4}">
                <adec:decorative xmlns:adec="http://schemas.microsoft.com/office/drawing/2017/decorative" val="1"/>
              </a:ext>
            </a:extLst>
          </p:cNvPr>
          <p:cNvCxnSpPr>
            <a:cxnSpLocks/>
          </p:cNvCxnSpPr>
          <p:nvPr userDrawn="1"/>
        </p:nvCxnSpPr>
        <p:spPr>
          <a:xfrm>
            <a:off x="739785" y="0"/>
            <a:ext cx="0" cy="2514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Picture Placeholder 10">
            <a:extLst>
              <a:ext uri="{FF2B5EF4-FFF2-40B4-BE49-F238E27FC236}">
                <a16:creationId xmlns:a16="http://schemas.microsoft.com/office/drawing/2014/main" id="{1205ABD4-5AFD-4B99-8836-D12AA42FCCE5}"/>
              </a:ext>
            </a:extLst>
          </p:cNvPr>
          <p:cNvSpPr>
            <a:spLocks noGrp="1"/>
          </p:cNvSpPr>
          <p:nvPr>
            <p:ph type="pic" sz="quarter" idx="13" hasCustomPrompt="1"/>
          </p:nvPr>
        </p:nvSpPr>
        <p:spPr>
          <a:xfrm>
            <a:off x="4582510" y="0"/>
            <a:ext cx="7609489" cy="6858000"/>
          </a:xfrm>
          <a:prstGeom prst="rect">
            <a:avLst/>
          </a:prstGeom>
        </p:spPr>
        <p:txBody>
          <a:bodyPr/>
          <a:lstStyle>
            <a:lvl1pPr marL="0" indent="0" algn="ctr">
              <a:buNone/>
              <a:defRPr/>
            </a:lvl1pPr>
          </a:lstStyle>
          <a:p>
            <a:r>
              <a:rPr lang="en-US"/>
              <a:t>Click to add photo</a:t>
            </a:r>
          </a:p>
        </p:txBody>
      </p:sp>
      <p:sp>
        <p:nvSpPr>
          <p:cNvPr id="7" name="Date Placeholder 6">
            <a:extLst>
              <a:ext uri="{FF2B5EF4-FFF2-40B4-BE49-F238E27FC236}">
                <a16:creationId xmlns:a16="http://schemas.microsoft.com/office/drawing/2014/main" id="{F080A53F-EFDF-40A3-B9E3-58EB0D3F3A84}"/>
              </a:ext>
            </a:extLst>
          </p:cNvPr>
          <p:cNvSpPr>
            <a:spLocks noGrp="1"/>
          </p:cNvSpPr>
          <p:nvPr>
            <p:ph type="dt" sz="half" idx="10"/>
          </p:nvPr>
        </p:nvSpPr>
        <p:spPr/>
        <p:txBody>
          <a:bodyPr/>
          <a:lstStyle/>
          <a:p>
            <a:r>
              <a:rPr lang="en-US"/>
              <a:t>8/05/20XX</a:t>
            </a:r>
          </a:p>
        </p:txBody>
      </p:sp>
      <p:sp>
        <p:nvSpPr>
          <p:cNvPr id="14" name="Content Placeholder 15">
            <a:extLst>
              <a:ext uri="{FF2B5EF4-FFF2-40B4-BE49-F238E27FC236}">
                <a16:creationId xmlns:a16="http://schemas.microsoft.com/office/drawing/2014/main" id="{F547C10E-8A59-4B22-ADF0-994850F759D0}"/>
              </a:ext>
            </a:extLst>
          </p:cNvPr>
          <p:cNvSpPr>
            <a:spLocks noGrp="1"/>
          </p:cNvSpPr>
          <p:nvPr>
            <p:ph sz="quarter" idx="15" hasCustomPrompt="1"/>
          </p:nvPr>
        </p:nvSpPr>
        <p:spPr>
          <a:xfrm>
            <a:off x="1017111" y="2906895"/>
            <a:ext cx="4606159" cy="2221291"/>
          </a:xfrm>
          <a:prstGeom prst="rect">
            <a:avLst/>
          </a:prstGeom>
        </p:spPr>
        <p:txBody>
          <a:bodyPr/>
          <a:lstStyle>
            <a:lvl1pPr marL="0" indent="0">
              <a:lnSpc>
                <a:spcPct val="100000"/>
              </a:lnSpc>
              <a:spcBef>
                <a:spcPts val="0"/>
              </a:spcBef>
              <a:spcAft>
                <a:spcPts val="1200"/>
              </a:spcAft>
              <a:buNone/>
              <a:defRPr sz="1400" spc="100" baseline="0"/>
            </a:lvl1pPr>
          </a:lstStyle>
          <a:p>
            <a:pPr lvl="0"/>
            <a:r>
              <a:rPr lang="en-US"/>
              <a:t>Click to add text</a:t>
            </a:r>
          </a:p>
        </p:txBody>
      </p:sp>
      <p:sp>
        <p:nvSpPr>
          <p:cNvPr id="15" name="Footer Placeholder 4">
            <a:extLst>
              <a:ext uri="{FF2B5EF4-FFF2-40B4-BE49-F238E27FC236}">
                <a16:creationId xmlns:a16="http://schemas.microsoft.com/office/drawing/2014/main" id="{79DE00E7-8296-408A-905C-ECBA407C83E1}"/>
              </a:ext>
            </a:extLst>
          </p:cNvPr>
          <p:cNvSpPr>
            <a:spLocks noGrp="1"/>
          </p:cNvSpPr>
          <p:nvPr>
            <p:ph type="ftr" sz="quarter" idx="11"/>
          </p:nvPr>
        </p:nvSpPr>
        <p:spPr>
          <a:xfrm>
            <a:off x="6519230" y="6356350"/>
            <a:ext cx="3152912" cy="365125"/>
          </a:xfrm>
        </p:spPr>
        <p:txBody>
          <a:bodyPr/>
          <a:lstStyle>
            <a:lvl1pPr algn="l">
              <a:defRPr>
                <a:solidFill>
                  <a:schemeClr val="bg1"/>
                </a:solidFill>
              </a:defRPr>
            </a:lvl1pPr>
          </a:lstStyle>
          <a:p>
            <a:r>
              <a:rPr lang="en-US"/>
              <a:t>Conference Presentation</a:t>
            </a:r>
          </a:p>
        </p:txBody>
      </p:sp>
      <p:sp>
        <p:nvSpPr>
          <p:cNvPr id="16" name="Slide Number Placeholder 5">
            <a:extLst>
              <a:ext uri="{FF2B5EF4-FFF2-40B4-BE49-F238E27FC236}">
                <a16:creationId xmlns:a16="http://schemas.microsoft.com/office/drawing/2014/main" id="{900B3723-B30F-4BDB-A030-4B06ADE753C5}"/>
              </a:ext>
            </a:extLst>
          </p:cNvPr>
          <p:cNvSpPr>
            <a:spLocks noGrp="1"/>
          </p:cNvSpPr>
          <p:nvPr>
            <p:ph type="sldNum" sz="quarter" idx="12"/>
          </p:nvPr>
        </p:nvSpPr>
        <p:spPr>
          <a:xfrm>
            <a:off x="10510344" y="6356350"/>
            <a:ext cx="843455" cy="365125"/>
          </a:xfrm>
        </p:spPr>
        <p:txBody>
          <a:bodyPr/>
          <a:lstStyle>
            <a:lvl1pPr>
              <a:defRPr>
                <a:solidFill>
                  <a:schemeClr val="bg1"/>
                </a:solidFill>
              </a:defRPr>
            </a:lvl1pPr>
          </a:lstStyle>
          <a:p>
            <a:fld id="{18D65601-5AE2-46FC-B138-694DDD2B510D}" type="slidenum">
              <a:rPr lang="en-US" smtClean="0"/>
              <a:pPr/>
              <a:t>‹#›</a:t>
            </a:fld>
            <a:endParaRPr lang="en-US"/>
          </a:p>
        </p:txBody>
      </p:sp>
      <p:sp>
        <p:nvSpPr>
          <p:cNvPr id="2" name="Title 1">
            <a:extLst>
              <a:ext uri="{FF2B5EF4-FFF2-40B4-BE49-F238E27FC236}">
                <a16:creationId xmlns:a16="http://schemas.microsoft.com/office/drawing/2014/main" id="{BE4FA9AB-9D34-43A5-947E-835D7FE29C21}"/>
              </a:ext>
            </a:extLst>
          </p:cNvPr>
          <p:cNvSpPr>
            <a:spLocks noGrp="1"/>
          </p:cNvSpPr>
          <p:nvPr>
            <p:ph type="title"/>
          </p:nvPr>
        </p:nvSpPr>
        <p:spPr>
          <a:xfrm>
            <a:off x="1016002" y="2225678"/>
            <a:ext cx="4607268" cy="469476"/>
          </a:xfrm>
          <a:prstGeom prst="rect">
            <a:avLst/>
          </a:prstGeom>
        </p:spPr>
        <p:txBody>
          <a:bodyPr anchor="ctr"/>
          <a:lstStyle>
            <a:lvl1pPr>
              <a:defRPr lang="en-US" sz="2400" spc="100" baseline="0">
                <a:solidFill>
                  <a:schemeClr val="accent1"/>
                </a:solidFill>
                <a:ea typeface="+mn-ea"/>
                <a:cs typeface="+mn-cs"/>
              </a:defRPr>
            </a:lvl1pPr>
          </a:lstStyle>
          <a:p>
            <a:pPr marL="0" lvl="0" indent="0">
              <a:lnSpc>
                <a:spcPct val="80000"/>
              </a:lnSpc>
              <a:spcBef>
                <a:spcPts val="0"/>
              </a:spcBef>
              <a:buFont typeface="Arial" panose="020B0604020202020204" pitchFamily="34" charset="0"/>
            </a:pPr>
            <a:r>
              <a:rPr lang="en-US"/>
              <a:t>Click to edit Master title style</a:t>
            </a:r>
          </a:p>
        </p:txBody>
      </p:sp>
    </p:spTree>
    <p:extLst>
      <p:ext uri="{BB962C8B-B14F-4D97-AF65-F5344CB8AC3E}">
        <p14:creationId xmlns:p14="http://schemas.microsoft.com/office/powerpoint/2010/main" val="25274364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Quote">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840FD269-E069-45DA-B668-BE984BFA328B}"/>
              </a:ext>
            </a:extLst>
          </p:cNvPr>
          <p:cNvSpPr>
            <a:spLocks noGrp="1"/>
          </p:cNvSpPr>
          <p:nvPr>
            <p:ph type="pic" sz="quarter" idx="13" hasCustomPrompt="1"/>
          </p:nvPr>
        </p:nvSpPr>
        <p:spPr>
          <a:xfrm>
            <a:off x="0" y="0"/>
            <a:ext cx="12192000" cy="6857999"/>
          </a:xfrm>
          <a:prstGeom prst="rect">
            <a:avLst/>
          </a:prstGeom>
          <a:solidFill>
            <a:schemeClr val="bg1">
              <a:lumMod val="95000"/>
            </a:schemeClr>
          </a:solidFill>
        </p:spPr>
        <p:txBody>
          <a:bodyPr/>
          <a:lstStyle>
            <a:lvl1pPr marL="0" indent="0" algn="ctr">
              <a:buNone/>
              <a:defRPr/>
            </a:lvl1pPr>
          </a:lstStyle>
          <a:p>
            <a:r>
              <a:rPr lang="en-US"/>
              <a:t>Click to add photo</a:t>
            </a:r>
          </a:p>
        </p:txBody>
      </p:sp>
      <p:sp>
        <p:nvSpPr>
          <p:cNvPr id="3" name="Date Placeholder 2">
            <a:extLst>
              <a:ext uri="{FF2B5EF4-FFF2-40B4-BE49-F238E27FC236}">
                <a16:creationId xmlns:a16="http://schemas.microsoft.com/office/drawing/2014/main" id="{9AB9DE71-7B7A-4473-ABD8-99575CAFB38F}"/>
              </a:ext>
            </a:extLst>
          </p:cNvPr>
          <p:cNvSpPr>
            <a:spLocks noGrp="1"/>
          </p:cNvSpPr>
          <p:nvPr>
            <p:ph type="dt" sz="half" idx="10"/>
          </p:nvPr>
        </p:nvSpPr>
        <p:spPr/>
        <p:txBody>
          <a:bodyPr/>
          <a:lstStyle>
            <a:lvl1pPr>
              <a:defRPr>
                <a:solidFill>
                  <a:schemeClr val="bg1">
                    <a:lumMod val="95000"/>
                  </a:schemeClr>
                </a:solidFill>
              </a:defRPr>
            </a:lvl1pPr>
          </a:lstStyle>
          <a:p>
            <a:r>
              <a:rPr lang="en-US"/>
              <a:t>8/05/20XX</a:t>
            </a:r>
          </a:p>
        </p:txBody>
      </p:sp>
      <p:sp>
        <p:nvSpPr>
          <p:cNvPr id="4" name="Footer Placeholder 3">
            <a:extLst>
              <a:ext uri="{FF2B5EF4-FFF2-40B4-BE49-F238E27FC236}">
                <a16:creationId xmlns:a16="http://schemas.microsoft.com/office/drawing/2014/main" id="{DAAA1C9B-284B-4C89-8743-52285AC95126}"/>
              </a:ext>
            </a:extLst>
          </p:cNvPr>
          <p:cNvSpPr>
            <a:spLocks noGrp="1"/>
          </p:cNvSpPr>
          <p:nvPr>
            <p:ph type="ftr" sz="quarter" idx="11"/>
          </p:nvPr>
        </p:nvSpPr>
        <p:spPr/>
        <p:txBody>
          <a:bodyPr/>
          <a:lstStyle>
            <a:lvl1pPr>
              <a:defRPr>
                <a:solidFill>
                  <a:schemeClr val="bg1">
                    <a:lumMod val="95000"/>
                  </a:schemeClr>
                </a:solidFill>
              </a:defRPr>
            </a:lvl1pPr>
          </a:lstStyle>
          <a:p>
            <a:r>
              <a:rPr lang="en-US"/>
              <a:t>Conference Presentation</a:t>
            </a:r>
          </a:p>
        </p:txBody>
      </p:sp>
      <p:sp>
        <p:nvSpPr>
          <p:cNvPr id="5" name="Slide Number Placeholder 4">
            <a:extLst>
              <a:ext uri="{FF2B5EF4-FFF2-40B4-BE49-F238E27FC236}">
                <a16:creationId xmlns:a16="http://schemas.microsoft.com/office/drawing/2014/main" id="{8BC1FE06-5B3A-40E2-82AA-E4516ED2D558}"/>
              </a:ext>
            </a:extLst>
          </p:cNvPr>
          <p:cNvSpPr>
            <a:spLocks noGrp="1"/>
          </p:cNvSpPr>
          <p:nvPr>
            <p:ph type="sldNum" sz="quarter" idx="12"/>
          </p:nvPr>
        </p:nvSpPr>
        <p:spPr/>
        <p:txBody>
          <a:bodyPr/>
          <a:lstStyle>
            <a:lvl1pPr>
              <a:defRPr>
                <a:solidFill>
                  <a:schemeClr val="bg1">
                    <a:lumMod val="95000"/>
                  </a:schemeClr>
                </a:solidFill>
              </a:defRPr>
            </a:lvl1pPr>
          </a:lstStyle>
          <a:p>
            <a:fld id="{18D65601-5AE2-46FC-B138-694DDD2B510D}" type="slidenum">
              <a:rPr lang="en-US" smtClean="0"/>
              <a:pPr/>
              <a:t>‹#›</a:t>
            </a:fld>
            <a:endParaRPr lang="en-US"/>
          </a:p>
        </p:txBody>
      </p:sp>
      <p:sp>
        <p:nvSpPr>
          <p:cNvPr id="7" name="Text Placeholder 12">
            <a:extLst>
              <a:ext uri="{FF2B5EF4-FFF2-40B4-BE49-F238E27FC236}">
                <a16:creationId xmlns:a16="http://schemas.microsoft.com/office/drawing/2014/main" id="{2ACE5847-B709-473D-A366-54ADA852FFA5}"/>
              </a:ext>
            </a:extLst>
          </p:cNvPr>
          <p:cNvSpPr>
            <a:spLocks noGrp="1"/>
          </p:cNvSpPr>
          <p:nvPr>
            <p:ph type="body" sz="quarter" idx="14" hasCustomPrompt="1"/>
          </p:nvPr>
        </p:nvSpPr>
        <p:spPr>
          <a:xfrm>
            <a:off x="2105107" y="3055535"/>
            <a:ext cx="7981786" cy="2609103"/>
          </a:xfrm>
          <a:prstGeom prst="rect">
            <a:avLst/>
          </a:prstGeom>
        </p:spPr>
        <p:txBody>
          <a:bodyPr anchor="ctr"/>
          <a:lstStyle>
            <a:lvl1pPr marL="0" indent="0" algn="l">
              <a:lnSpc>
                <a:spcPct val="125000"/>
              </a:lnSpc>
              <a:spcBef>
                <a:spcPts val="0"/>
              </a:spcBef>
              <a:buNone/>
              <a:defRPr sz="3200" i="1" spc="100" baseline="0">
                <a:solidFill>
                  <a:schemeClr val="bg1"/>
                </a:solidFill>
                <a:latin typeface="+mj-lt"/>
              </a:defRPr>
            </a:lvl1pPr>
          </a:lstStyle>
          <a:p>
            <a:pPr lvl="0"/>
            <a:r>
              <a:rPr lang="en-US"/>
              <a:t>Click to add title</a:t>
            </a:r>
          </a:p>
        </p:txBody>
      </p:sp>
      <p:sp>
        <p:nvSpPr>
          <p:cNvPr id="2" name="Title 1">
            <a:extLst>
              <a:ext uri="{FF2B5EF4-FFF2-40B4-BE49-F238E27FC236}">
                <a16:creationId xmlns:a16="http://schemas.microsoft.com/office/drawing/2014/main" id="{648B1850-15F7-414E-B8F6-3A5B3D10B263}"/>
              </a:ext>
            </a:extLst>
          </p:cNvPr>
          <p:cNvSpPr>
            <a:spLocks noGrp="1"/>
          </p:cNvSpPr>
          <p:nvPr>
            <p:ph type="title"/>
          </p:nvPr>
        </p:nvSpPr>
        <p:spPr>
          <a:xfrm>
            <a:off x="5010083" y="5448575"/>
            <a:ext cx="4881563" cy="463550"/>
          </a:xfrm>
          <a:prstGeom prst="rect">
            <a:avLst/>
          </a:prstGeom>
        </p:spPr>
        <p:txBody>
          <a:bodyPr/>
          <a:lstStyle>
            <a:lvl1pPr algn="r">
              <a:defRPr lang="en-US" sz="1800" spc="100" baseline="0">
                <a:solidFill>
                  <a:schemeClr val="bg1"/>
                </a:solidFill>
                <a:latin typeface="+mn-lt"/>
                <a:ea typeface="+mn-ea"/>
                <a:cs typeface="+mn-cs"/>
              </a:defRPr>
            </a:lvl1pPr>
          </a:lstStyle>
          <a:p>
            <a:pPr marL="0" lvl="0" indent="0" algn="r">
              <a:spcBef>
                <a:spcPts val="1000"/>
              </a:spcBef>
              <a:buFont typeface="Arial" panose="020B0604020202020204" pitchFamily="34" charset="0"/>
            </a:pPr>
            <a:r>
              <a:rPr lang="en-US"/>
              <a:t>Click to edit Master title style</a:t>
            </a:r>
          </a:p>
        </p:txBody>
      </p:sp>
    </p:spTree>
    <p:extLst>
      <p:ext uri="{BB962C8B-B14F-4D97-AF65-F5344CB8AC3E}">
        <p14:creationId xmlns:p14="http://schemas.microsoft.com/office/powerpoint/2010/main" val="27378892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ps for Businesses">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60ED5431-1075-4889-87EB-D79FFE50960B}"/>
              </a:ext>
            </a:extLst>
          </p:cNvPr>
          <p:cNvSpPr>
            <a:spLocks noGrp="1"/>
          </p:cNvSpPr>
          <p:nvPr>
            <p:ph type="pic" sz="quarter" idx="13" hasCustomPrompt="1"/>
          </p:nvPr>
        </p:nvSpPr>
        <p:spPr>
          <a:xfrm>
            <a:off x="0" y="2804630"/>
            <a:ext cx="12192000" cy="4062247"/>
          </a:xfrm>
          <a:prstGeom prst="rect">
            <a:avLst/>
          </a:prstGeom>
        </p:spPr>
        <p:txBody>
          <a:bodyPr/>
          <a:lstStyle>
            <a:lvl1pPr marL="0" indent="0" algn="ctr">
              <a:buNone/>
              <a:defRPr/>
            </a:lvl1pPr>
          </a:lstStyle>
          <a:p>
            <a:r>
              <a:rPr lang="en-US"/>
              <a:t>Click to add photo</a:t>
            </a:r>
          </a:p>
        </p:txBody>
      </p:sp>
      <p:sp>
        <p:nvSpPr>
          <p:cNvPr id="4" name="Date Placeholder 3">
            <a:extLst>
              <a:ext uri="{FF2B5EF4-FFF2-40B4-BE49-F238E27FC236}">
                <a16:creationId xmlns:a16="http://schemas.microsoft.com/office/drawing/2014/main" id="{F70415A3-6E46-4BC3-B867-3A6A61D0F55F}"/>
              </a:ext>
            </a:extLst>
          </p:cNvPr>
          <p:cNvSpPr>
            <a:spLocks noGrp="1"/>
          </p:cNvSpPr>
          <p:nvPr>
            <p:ph type="dt" sz="half" idx="10"/>
          </p:nvPr>
        </p:nvSpPr>
        <p:spPr/>
        <p:txBody>
          <a:bodyPr/>
          <a:lstStyle>
            <a:lvl1pPr>
              <a:defRPr>
                <a:solidFill>
                  <a:schemeClr val="accent1"/>
                </a:solidFill>
              </a:defRPr>
            </a:lvl1pPr>
          </a:lstStyle>
          <a:p>
            <a:r>
              <a:rPr lang="en-US"/>
              <a:t>8/05/20XX</a:t>
            </a:r>
          </a:p>
        </p:txBody>
      </p:sp>
      <p:sp>
        <p:nvSpPr>
          <p:cNvPr id="5" name="Footer Placeholder 4">
            <a:extLst>
              <a:ext uri="{FF2B5EF4-FFF2-40B4-BE49-F238E27FC236}">
                <a16:creationId xmlns:a16="http://schemas.microsoft.com/office/drawing/2014/main" id="{CC1ADF53-2713-40AC-9CC8-AA83770C91C4}"/>
              </a:ext>
            </a:extLst>
          </p:cNvPr>
          <p:cNvSpPr>
            <a:spLocks noGrp="1"/>
          </p:cNvSpPr>
          <p:nvPr>
            <p:ph type="ftr" sz="quarter" idx="11"/>
          </p:nvPr>
        </p:nvSpPr>
        <p:spPr/>
        <p:txBody>
          <a:bodyPr/>
          <a:lstStyle>
            <a:lvl1pPr>
              <a:defRPr>
                <a:solidFill>
                  <a:schemeClr val="accent1"/>
                </a:solidFill>
              </a:defRPr>
            </a:lvl1pPr>
          </a:lstStyle>
          <a:p>
            <a:r>
              <a:rPr lang="en-US"/>
              <a:t>Conference Presentation</a:t>
            </a:r>
          </a:p>
        </p:txBody>
      </p:sp>
      <p:sp>
        <p:nvSpPr>
          <p:cNvPr id="6" name="Slide Number Placeholder 5">
            <a:extLst>
              <a:ext uri="{FF2B5EF4-FFF2-40B4-BE49-F238E27FC236}">
                <a16:creationId xmlns:a16="http://schemas.microsoft.com/office/drawing/2014/main" id="{1BD08A84-ADB1-42C6-A7B1-E5C5A728B9AE}"/>
              </a:ext>
            </a:extLst>
          </p:cNvPr>
          <p:cNvSpPr>
            <a:spLocks noGrp="1"/>
          </p:cNvSpPr>
          <p:nvPr>
            <p:ph type="sldNum" sz="quarter" idx="12"/>
          </p:nvPr>
        </p:nvSpPr>
        <p:spPr/>
        <p:txBody>
          <a:bodyPr/>
          <a:lstStyle>
            <a:lvl1pPr>
              <a:defRPr>
                <a:solidFill>
                  <a:schemeClr val="bg1"/>
                </a:solidFill>
              </a:defRPr>
            </a:lvl1pPr>
          </a:lstStyle>
          <a:p>
            <a:fld id="{18D65601-5AE2-46FC-B138-694DDD2B510D}" type="slidenum">
              <a:rPr lang="en-US" smtClean="0"/>
              <a:pPr/>
              <a:t>‹#›</a:t>
            </a:fld>
            <a:endParaRPr lang="en-US"/>
          </a:p>
        </p:txBody>
      </p:sp>
      <p:sp>
        <p:nvSpPr>
          <p:cNvPr id="10" name="Content Placeholder 15">
            <a:extLst>
              <a:ext uri="{FF2B5EF4-FFF2-40B4-BE49-F238E27FC236}">
                <a16:creationId xmlns:a16="http://schemas.microsoft.com/office/drawing/2014/main" id="{E7CC669C-5E68-40A8-8F59-E044A32F4B3F}"/>
              </a:ext>
            </a:extLst>
          </p:cNvPr>
          <p:cNvSpPr>
            <a:spLocks noGrp="1"/>
          </p:cNvSpPr>
          <p:nvPr>
            <p:ph sz="quarter" idx="15" hasCustomPrompt="1"/>
          </p:nvPr>
        </p:nvSpPr>
        <p:spPr>
          <a:xfrm>
            <a:off x="5109845" y="999340"/>
            <a:ext cx="5578870" cy="1408770"/>
          </a:xfrm>
          <a:prstGeom prst="rect">
            <a:avLst/>
          </a:prstGeom>
        </p:spPr>
        <p:txBody>
          <a:bodyPr anchor="ctr"/>
          <a:lstStyle>
            <a:lvl1pPr marL="0" indent="0">
              <a:lnSpc>
                <a:spcPct val="150000"/>
              </a:lnSpc>
              <a:spcBef>
                <a:spcPts val="0"/>
              </a:spcBef>
              <a:spcAft>
                <a:spcPts val="0"/>
              </a:spcAft>
              <a:buNone/>
              <a:defRPr sz="1400" spc="100" baseline="0"/>
            </a:lvl1pPr>
          </a:lstStyle>
          <a:p>
            <a:pPr lvl="0"/>
            <a:r>
              <a:rPr lang="en-US"/>
              <a:t>Click to add text</a:t>
            </a:r>
          </a:p>
        </p:txBody>
      </p:sp>
      <p:cxnSp>
        <p:nvCxnSpPr>
          <p:cNvPr id="8" name="Straight Connector 7">
            <a:extLst>
              <a:ext uri="{FF2B5EF4-FFF2-40B4-BE49-F238E27FC236}">
                <a16:creationId xmlns:a16="http://schemas.microsoft.com/office/drawing/2014/main" id="{93EEC13B-7926-4108-B0C5-F3A2A5AE6991}"/>
              </a:ext>
              <a:ext uri="{C183D7F6-B498-43B3-948B-1728B52AA6E4}">
                <adec:decorative xmlns:adec="http://schemas.microsoft.com/office/drawing/2017/decorative" val="1"/>
              </a:ext>
            </a:extLst>
          </p:cNvPr>
          <p:cNvCxnSpPr>
            <a:cxnSpLocks/>
          </p:cNvCxnSpPr>
          <p:nvPr userDrawn="1"/>
        </p:nvCxnSpPr>
        <p:spPr>
          <a:xfrm>
            <a:off x="0" y="1689250"/>
            <a:ext cx="160637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546480-8B8D-4EF8-8C6A-DFFAC2755AC3}"/>
              </a:ext>
            </a:extLst>
          </p:cNvPr>
          <p:cNvSpPr>
            <a:spLocks noGrp="1"/>
          </p:cNvSpPr>
          <p:nvPr>
            <p:ph type="title"/>
          </p:nvPr>
        </p:nvSpPr>
        <p:spPr>
          <a:xfrm>
            <a:off x="1871559" y="1352736"/>
            <a:ext cx="3037792" cy="657883"/>
          </a:xfrm>
          <a:prstGeom prst="rect">
            <a:avLst/>
          </a:prstGeom>
        </p:spPr>
        <p:txBody>
          <a:bodyPr anchor="ctr"/>
          <a:lstStyle>
            <a:lvl1pPr algn="l">
              <a:lnSpc>
                <a:spcPct val="100000"/>
              </a:lnSpc>
              <a:defRPr lang="en-US" sz="2400" spc="100" baseline="0">
                <a:solidFill>
                  <a:schemeClr val="accent1"/>
                </a:solidFill>
                <a:ea typeface="+mn-ea"/>
                <a:cs typeface="+mn-cs"/>
              </a:defRPr>
            </a:lvl1pPr>
          </a:lstStyle>
          <a:p>
            <a:pPr marL="0" lvl="0" indent="0">
              <a:lnSpc>
                <a:spcPct val="80000"/>
              </a:lnSpc>
              <a:spcBef>
                <a:spcPts val="0"/>
              </a:spcBef>
              <a:buFont typeface="Arial" panose="020B0604020202020204" pitchFamily="34" charset="0"/>
            </a:pPr>
            <a:r>
              <a:rPr lang="en-US"/>
              <a:t>Click to edit Master title style</a:t>
            </a:r>
          </a:p>
        </p:txBody>
      </p:sp>
    </p:spTree>
    <p:extLst>
      <p:ext uri="{BB962C8B-B14F-4D97-AF65-F5344CB8AC3E}">
        <p14:creationId xmlns:p14="http://schemas.microsoft.com/office/powerpoint/2010/main" val="10379190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hank You">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9C6F1ED5-824E-4C14-8D5E-5A0A26C54212}"/>
              </a:ext>
            </a:extLst>
          </p:cNvPr>
          <p:cNvSpPr>
            <a:spLocks noGrp="1"/>
          </p:cNvSpPr>
          <p:nvPr>
            <p:ph type="pic" sz="quarter" idx="17" hasCustomPrompt="1"/>
          </p:nvPr>
        </p:nvSpPr>
        <p:spPr>
          <a:xfrm>
            <a:off x="0" y="0"/>
            <a:ext cx="12192000" cy="6858000"/>
          </a:xfrm>
          <a:prstGeom prst="rect">
            <a:avLst/>
          </a:prstGeom>
        </p:spPr>
        <p:txBody>
          <a:bodyPr/>
          <a:lstStyle>
            <a:lvl1pPr marL="0" indent="0" algn="ctr">
              <a:buNone/>
              <a:defRPr/>
            </a:lvl1pPr>
          </a:lstStyle>
          <a:p>
            <a:r>
              <a:rPr lang="en-US"/>
              <a:t>Click to add photo</a:t>
            </a:r>
          </a:p>
        </p:txBody>
      </p:sp>
      <p:sp>
        <p:nvSpPr>
          <p:cNvPr id="4" name="Date Placeholder 3">
            <a:extLst>
              <a:ext uri="{FF2B5EF4-FFF2-40B4-BE49-F238E27FC236}">
                <a16:creationId xmlns:a16="http://schemas.microsoft.com/office/drawing/2014/main" id="{F70415A3-6E46-4BC3-B867-3A6A61D0F55F}"/>
              </a:ext>
            </a:extLst>
          </p:cNvPr>
          <p:cNvSpPr>
            <a:spLocks noGrp="1"/>
          </p:cNvSpPr>
          <p:nvPr>
            <p:ph type="dt" sz="half" idx="10"/>
          </p:nvPr>
        </p:nvSpPr>
        <p:spPr/>
        <p:txBody>
          <a:bodyPr/>
          <a:lstStyle>
            <a:lvl1pPr>
              <a:defRPr>
                <a:solidFill>
                  <a:schemeClr val="bg1"/>
                </a:solidFill>
              </a:defRPr>
            </a:lvl1pPr>
          </a:lstStyle>
          <a:p>
            <a:r>
              <a:rPr lang="en-US"/>
              <a:t>8/05/20XX</a:t>
            </a:r>
          </a:p>
        </p:txBody>
      </p:sp>
      <p:sp>
        <p:nvSpPr>
          <p:cNvPr id="5" name="Footer Placeholder 4">
            <a:extLst>
              <a:ext uri="{FF2B5EF4-FFF2-40B4-BE49-F238E27FC236}">
                <a16:creationId xmlns:a16="http://schemas.microsoft.com/office/drawing/2014/main" id="{CC1ADF53-2713-40AC-9CC8-AA83770C91C4}"/>
              </a:ext>
            </a:extLst>
          </p:cNvPr>
          <p:cNvSpPr>
            <a:spLocks noGrp="1"/>
          </p:cNvSpPr>
          <p:nvPr>
            <p:ph type="ftr" sz="quarter" idx="11"/>
          </p:nvPr>
        </p:nvSpPr>
        <p:spPr/>
        <p:txBody>
          <a:bodyPr/>
          <a:lstStyle/>
          <a:p>
            <a:r>
              <a:rPr lang="en-US"/>
              <a:t>Conference Presentation</a:t>
            </a:r>
          </a:p>
        </p:txBody>
      </p:sp>
      <p:sp>
        <p:nvSpPr>
          <p:cNvPr id="6" name="Slide Number Placeholder 5">
            <a:extLst>
              <a:ext uri="{FF2B5EF4-FFF2-40B4-BE49-F238E27FC236}">
                <a16:creationId xmlns:a16="http://schemas.microsoft.com/office/drawing/2014/main" id="{1BD08A84-ADB1-42C6-A7B1-E5C5A728B9AE}"/>
              </a:ext>
            </a:extLst>
          </p:cNvPr>
          <p:cNvSpPr>
            <a:spLocks noGrp="1"/>
          </p:cNvSpPr>
          <p:nvPr>
            <p:ph type="sldNum" sz="quarter" idx="12"/>
          </p:nvPr>
        </p:nvSpPr>
        <p:spPr/>
        <p:txBody>
          <a:bodyPr/>
          <a:lstStyle/>
          <a:p>
            <a:fld id="{18D65601-5AE2-46FC-B138-694DDD2B510D}" type="slidenum">
              <a:rPr lang="en-US" smtClean="0"/>
              <a:t>‹#›</a:t>
            </a:fld>
            <a:endParaRPr lang="en-US"/>
          </a:p>
        </p:txBody>
      </p:sp>
      <p:sp>
        <p:nvSpPr>
          <p:cNvPr id="9" name="Content Placeholder 15">
            <a:extLst>
              <a:ext uri="{FF2B5EF4-FFF2-40B4-BE49-F238E27FC236}">
                <a16:creationId xmlns:a16="http://schemas.microsoft.com/office/drawing/2014/main" id="{9F762423-7F4E-4A21-8F09-05418F82F9D7}"/>
              </a:ext>
            </a:extLst>
          </p:cNvPr>
          <p:cNvSpPr>
            <a:spLocks noGrp="1"/>
          </p:cNvSpPr>
          <p:nvPr>
            <p:ph sz="quarter" idx="16" hasCustomPrompt="1"/>
          </p:nvPr>
        </p:nvSpPr>
        <p:spPr>
          <a:xfrm>
            <a:off x="8078765" y="3267882"/>
            <a:ext cx="3193926" cy="2203224"/>
          </a:xfrm>
          <a:prstGeom prst="rect">
            <a:avLst/>
          </a:prstGeom>
        </p:spPr>
        <p:txBody>
          <a:bodyPr/>
          <a:lstStyle>
            <a:lvl1pPr marL="0" indent="0">
              <a:lnSpc>
                <a:spcPct val="125000"/>
              </a:lnSpc>
              <a:spcBef>
                <a:spcPts val="0"/>
              </a:spcBef>
              <a:spcAft>
                <a:spcPts val="1200"/>
              </a:spcAft>
              <a:buNone/>
              <a:defRPr sz="1400" spc="100" baseline="0">
                <a:solidFill>
                  <a:schemeClr val="accent1"/>
                </a:solidFill>
              </a:defRPr>
            </a:lvl1pPr>
          </a:lstStyle>
          <a:p>
            <a:pPr lvl="0"/>
            <a:r>
              <a:rPr lang="en-US"/>
              <a:t>Click to add text</a:t>
            </a:r>
          </a:p>
        </p:txBody>
      </p:sp>
      <p:sp>
        <p:nvSpPr>
          <p:cNvPr id="2" name="Title 1">
            <a:extLst>
              <a:ext uri="{FF2B5EF4-FFF2-40B4-BE49-F238E27FC236}">
                <a16:creationId xmlns:a16="http://schemas.microsoft.com/office/drawing/2014/main" id="{E22AE728-7030-4847-B87B-FDB4B86E0332}"/>
              </a:ext>
            </a:extLst>
          </p:cNvPr>
          <p:cNvSpPr>
            <a:spLocks noGrp="1"/>
          </p:cNvSpPr>
          <p:nvPr>
            <p:ph type="title"/>
          </p:nvPr>
        </p:nvSpPr>
        <p:spPr>
          <a:xfrm>
            <a:off x="8078765" y="2371063"/>
            <a:ext cx="3193926" cy="999451"/>
          </a:xfrm>
          <a:prstGeom prst="rect">
            <a:avLst/>
          </a:prstGeom>
        </p:spPr>
        <p:txBody>
          <a:bodyPr anchor="ctr"/>
          <a:lstStyle>
            <a:lvl1pPr>
              <a:lnSpc>
                <a:spcPct val="125000"/>
              </a:lnSpc>
              <a:defRPr lang="en-US" sz="2400" spc="100" baseline="0">
                <a:solidFill>
                  <a:schemeClr val="accent1"/>
                </a:solidFill>
                <a:ea typeface="+mn-ea"/>
                <a:cs typeface="+mn-cs"/>
              </a:defRPr>
            </a:lvl1pPr>
          </a:lstStyle>
          <a:p>
            <a:pPr marL="0" lvl="0" indent="0">
              <a:lnSpc>
                <a:spcPct val="125000"/>
              </a:lnSpc>
              <a:spcBef>
                <a:spcPts val="0"/>
              </a:spcBef>
              <a:buFont typeface="Arial" panose="020B0604020202020204" pitchFamily="34" charset="0"/>
            </a:pPr>
            <a:r>
              <a:rPr lang="en-US"/>
              <a:t>Click to edit Master title style</a:t>
            </a:r>
          </a:p>
        </p:txBody>
      </p:sp>
    </p:spTree>
    <p:extLst>
      <p:ext uri="{BB962C8B-B14F-4D97-AF65-F5344CB8AC3E}">
        <p14:creationId xmlns:p14="http://schemas.microsoft.com/office/powerpoint/2010/main" val="40301106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95658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6"/>
        <p:cNvGrpSpPr/>
        <p:nvPr/>
      </p:nvGrpSpPr>
      <p:grpSpPr>
        <a:xfrm>
          <a:off x="0" y="0"/>
          <a:ext cx="0" cy="0"/>
          <a:chOff x="0" y="0"/>
          <a:chExt cx="0" cy="0"/>
        </a:xfrm>
      </p:grpSpPr>
    </p:spTree>
    <p:extLst>
      <p:ext uri="{BB962C8B-B14F-4D97-AF65-F5344CB8AC3E}">
        <p14:creationId xmlns:p14="http://schemas.microsoft.com/office/powerpoint/2010/main" val="19674459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2">
  <p:cSld name="Title slide 2">
    <p:spTree>
      <p:nvGrpSpPr>
        <p:cNvPr id="1" name="Shape 7"/>
        <p:cNvGrpSpPr/>
        <p:nvPr/>
      </p:nvGrpSpPr>
      <p:grpSpPr>
        <a:xfrm>
          <a:off x="0" y="0"/>
          <a:ext cx="0" cy="0"/>
          <a:chOff x="0" y="0"/>
          <a:chExt cx="0" cy="0"/>
        </a:xfrm>
      </p:grpSpPr>
      <p:sp>
        <p:nvSpPr>
          <p:cNvPr id="8" name="Google Shape;8;p3"/>
          <p:cNvSpPr txBox="1">
            <a:spLocks noGrp="1"/>
          </p:cNvSpPr>
          <p:nvPr>
            <p:ph type="sldNum" idx="12"/>
          </p:nvPr>
        </p:nvSpPr>
        <p:spPr>
          <a:xfrm>
            <a:off x="10910267" y="6265400"/>
            <a:ext cx="731600" cy="364000"/>
          </a:xfrm>
          <a:prstGeom prst="rect">
            <a:avLst/>
          </a:prstGeom>
          <a:noFill/>
          <a:ln>
            <a:noFill/>
          </a:ln>
        </p:spPr>
        <p:txBody>
          <a:bodyPr spcFirstLastPara="1" wrap="square" lIns="91425" tIns="91425" rIns="91425" bIns="91425" anchor="ctr" anchorCtr="0">
            <a:noAutofit/>
          </a:bodyPr>
          <a:lstStyle>
            <a:lvl1pPr lvl="0">
              <a:buNone/>
              <a:defRPr sz="933">
                <a:latin typeface="Poppins"/>
                <a:ea typeface="Poppins"/>
                <a:cs typeface="Poppins"/>
                <a:sym typeface="Poppins"/>
              </a:defRPr>
            </a:lvl1pPr>
            <a:lvl2pPr lvl="1">
              <a:buNone/>
              <a:defRPr sz="933">
                <a:latin typeface="Poppins"/>
                <a:ea typeface="Poppins"/>
                <a:cs typeface="Poppins"/>
                <a:sym typeface="Poppins"/>
              </a:defRPr>
            </a:lvl2pPr>
            <a:lvl3pPr lvl="2">
              <a:buNone/>
              <a:defRPr sz="933">
                <a:latin typeface="Poppins"/>
                <a:ea typeface="Poppins"/>
                <a:cs typeface="Poppins"/>
                <a:sym typeface="Poppins"/>
              </a:defRPr>
            </a:lvl3pPr>
            <a:lvl4pPr lvl="3">
              <a:buNone/>
              <a:defRPr sz="933">
                <a:latin typeface="Poppins"/>
                <a:ea typeface="Poppins"/>
                <a:cs typeface="Poppins"/>
                <a:sym typeface="Poppins"/>
              </a:defRPr>
            </a:lvl4pPr>
            <a:lvl5pPr lvl="4">
              <a:buNone/>
              <a:defRPr sz="933">
                <a:latin typeface="Poppins"/>
                <a:ea typeface="Poppins"/>
                <a:cs typeface="Poppins"/>
                <a:sym typeface="Poppins"/>
              </a:defRPr>
            </a:lvl5pPr>
            <a:lvl6pPr lvl="5">
              <a:buNone/>
              <a:defRPr sz="933">
                <a:latin typeface="Poppins"/>
                <a:ea typeface="Poppins"/>
                <a:cs typeface="Poppins"/>
                <a:sym typeface="Poppins"/>
              </a:defRPr>
            </a:lvl6pPr>
            <a:lvl7pPr lvl="6">
              <a:buNone/>
              <a:defRPr sz="933">
                <a:latin typeface="Poppins"/>
                <a:ea typeface="Poppins"/>
                <a:cs typeface="Poppins"/>
                <a:sym typeface="Poppins"/>
              </a:defRPr>
            </a:lvl7pPr>
            <a:lvl8pPr lvl="7">
              <a:buNone/>
              <a:defRPr sz="933">
                <a:latin typeface="Poppins"/>
                <a:ea typeface="Poppins"/>
                <a:cs typeface="Poppins"/>
                <a:sym typeface="Poppins"/>
              </a:defRPr>
            </a:lvl8pPr>
            <a:lvl9pPr lvl="8">
              <a:buNone/>
              <a:defRPr sz="933">
                <a:latin typeface="Poppins"/>
                <a:ea typeface="Poppins"/>
                <a:cs typeface="Poppins"/>
                <a:sym typeface="Poppins"/>
              </a:defRPr>
            </a:lvl9pPr>
          </a:lstStyle>
          <a:p>
            <a:fld id="{00000000-1234-1234-1234-123412341234}" type="slidenum">
              <a:rPr lang="en" smtClean="0"/>
              <a:pPr/>
              <a:t>‹#›</a:t>
            </a:fld>
            <a:endParaRPr lang="en"/>
          </a:p>
        </p:txBody>
      </p:sp>
      <p:cxnSp>
        <p:nvCxnSpPr>
          <p:cNvPr id="9" name="Google Shape;9;p3"/>
          <p:cNvCxnSpPr/>
          <p:nvPr/>
        </p:nvCxnSpPr>
        <p:spPr>
          <a:xfrm>
            <a:off x="574600" y="6030267"/>
            <a:ext cx="11042800" cy="0"/>
          </a:xfrm>
          <a:prstGeom prst="straightConnector1">
            <a:avLst/>
          </a:prstGeom>
          <a:noFill/>
          <a:ln w="9525" cap="flat" cmpd="sng">
            <a:solidFill>
              <a:srgbClr val="EFEFEF"/>
            </a:solidFill>
            <a:prstDash val="solid"/>
            <a:round/>
            <a:headEnd type="none" w="med" len="med"/>
            <a:tailEnd type="none" w="med" len="med"/>
          </a:ln>
        </p:spPr>
      </p:cxnSp>
      <p:pic>
        <p:nvPicPr>
          <p:cNvPr id="10" name="Google Shape;10;p3" title="TCF-Logo-Stacked-FullColor-R-RGB.png"/>
          <p:cNvPicPr preferRelativeResize="0"/>
          <p:nvPr/>
        </p:nvPicPr>
        <p:blipFill rotWithShape="1">
          <a:blip r:embed="rId2">
            <a:alphaModFix/>
          </a:blip>
          <a:srcRect b="27709"/>
          <a:stretch/>
        </p:blipFill>
        <p:spPr>
          <a:xfrm>
            <a:off x="406401" y="6286928"/>
            <a:ext cx="704335" cy="363965"/>
          </a:xfrm>
          <a:prstGeom prst="rect">
            <a:avLst/>
          </a:prstGeom>
          <a:noFill/>
          <a:ln>
            <a:noFill/>
          </a:ln>
        </p:spPr>
      </p:pic>
      <p:sp>
        <p:nvSpPr>
          <p:cNvPr id="11" name="Google Shape;11;p3"/>
          <p:cNvSpPr txBox="1"/>
          <p:nvPr/>
        </p:nvSpPr>
        <p:spPr>
          <a:xfrm>
            <a:off x="907967" y="6265384"/>
            <a:ext cx="3786800" cy="36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933">
                <a:solidFill>
                  <a:schemeClr val="dk1"/>
                </a:solidFill>
                <a:latin typeface="Poppins"/>
                <a:ea typeface="Poppins"/>
                <a:cs typeface="Poppins"/>
                <a:sym typeface="Poppins"/>
              </a:rPr>
              <a:t>PROJECT TITLE</a:t>
            </a:r>
            <a:endParaRPr sz="933">
              <a:solidFill>
                <a:schemeClr val="dk1"/>
              </a:solidFill>
              <a:latin typeface="Poppins"/>
              <a:ea typeface="Poppins"/>
              <a:cs typeface="Poppins"/>
              <a:sym typeface="Poppins"/>
            </a:endParaRPr>
          </a:p>
        </p:txBody>
      </p:sp>
    </p:spTree>
    <p:extLst>
      <p:ext uri="{BB962C8B-B14F-4D97-AF65-F5344CB8AC3E}">
        <p14:creationId xmlns:p14="http://schemas.microsoft.com/office/powerpoint/2010/main" val="32552936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slide 2 1">
  <p:cSld name="Title slide 2 1">
    <p:bg>
      <p:bgPr>
        <a:solidFill>
          <a:srgbClr val="330072"/>
        </a:solidFill>
        <a:effectLst/>
      </p:bgPr>
    </p:bg>
    <p:spTree>
      <p:nvGrpSpPr>
        <p:cNvPr id="1" name="Shape 12"/>
        <p:cNvGrpSpPr/>
        <p:nvPr/>
      </p:nvGrpSpPr>
      <p:grpSpPr>
        <a:xfrm>
          <a:off x="0" y="0"/>
          <a:ext cx="0" cy="0"/>
          <a:chOff x="0" y="0"/>
          <a:chExt cx="0" cy="0"/>
        </a:xfrm>
      </p:grpSpPr>
      <p:sp>
        <p:nvSpPr>
          <p:cNvPr id="13" name="Google Shape;13;p4"/>
          <p:cNvSpPr txBox="1">
            <a:spLocks noGrp="1"/>
          </p:cNvSpPr>
          <p:nvPr>
            <p:ph type="sldNum" idx="12"/>
          </p:nvPr>
        </p:nvSpPr>
        <p:spPr>
          <a:xfrm>
            <a:off x="10910267" y="6265400"/>
            <a:ext cx="731600" cy="364000"/>
          </a:xfrm>
          <a:prstGeom prst="rect">
            <a:avLst/>
          </a:prstGeom>
          <a:noFill/>
          <a:ln>
            <a:noFill/>
          </a:ln>
        </p:spPr>
        <p:txBody>
          <a:bodyPr spcFirstLastPara="1" wrap="square" lIns="91425" tIns="91425" rIns="91425" bIns="91425" anchor="ctr" anchorCtr="0">
            <a:noAutofit/>
          </a:bodyPr>
          <a:lstStyle>
            <a:lvl1pPr lvl="0">
              <a:buNone/>
              <a:defRPr sz="933">
                <a:solidFill>
                  <a:schemeClr val="lt1"/>
                </a:solidFill>
                <a:latin typeface="Poppins"/>
                <a:ea typeface="Poppins"/>
                <a:cs typeface="Poppins"/>
                <a:sym typeface="Poppins"/>
              </a:defRPr>
            </a:lvl1pPr>
            <a:lvl2pPr lvl="1">
              <a:buNone/>
              <a:defRPr sz="933">
                <a:solidFill>
                  <a:schemeClr val="lt1"/>
                </a:solidFill>
                <a:latin typeface="Poppins"/>
                <a:ea typeface="Poppins"/>
                <a:cs typeface="Poppins"/>
                <a:sym typeface="Poppins"/>
              </a:defRPr>
            </a:lvl2pPr>
            <a:lvl3pPr lvl="2">
              <a:buNone/>
              <a:defRPr sz="933">
                <a:solidFill>
                  <a:schemeClr val="lt1"/>
                </a:solidFill>
                <a:latin typeface="Poppins"/>
                <a:ea typeface="Poppins"/>
                <a:cs typeface="Poppins"/>
                <a:sym typeface="Poppins"/>
              </a:defRPr>
            </a:lvl3pPr>
            <a:lvl4pPr lvl="3">
              <a:buNone/>
              <a:defRPr sz="933">
                <a:solidFill>
                  <a:schemeClr val="lt1"/>
                </a:solidFill>
                <a:latin typeface="Poppins"/>
                <a:ea typeface="Poppins"/>
                <a:cs typeface="Poppins"/>
                <a:sym typeface="Poppins"/>
              </a:defRPr>
            </a:lvl4pPr>
            <a:lvl5pPr lvl="4">
              <a:buNone/>
              <a:defRPr sz="933">
                <a:solidFill>
                  <a:schemeClr val="lt1"/>
                </a:solidFill>
                <a:latin typeface="Poppins"/>
                <a:ea typeface="Poppins"/>
                <a:cs typeface="Poppins"/>
                <a:sym typeface="Poppins"/>
              </a:defRPr>
            </a:lvl5pPr>
            <a:lvl6pPr lvl="5">
              <a:buNone/>
              <a:defRPr sz="933">
                <a:solidFill>
                  <a:schemeClr val="lt1"/>
                </a:solidFill>
                <a:latin typeface="Poppins"/>
                <a:ea typeface="Poppins"/>
                <a:cs typeface="Poppins"/>
                <a:sym typeface="Poppins"/>
              </a:defRPr>
            </a:lvl6pPr>
            <a:lvl7pPr lvl="6">
              <a:buNone/>
              <a:defRPr sz="933">
                <a:solidFill>
                  <a:schemeClr val="lt1"/>
                </a:solidFill>
                <a:latin typeface="Poppins"/>
                <a:ea typeface="Poppins"/>
                <a:cs typeface="Poppins"/>
                <a:sym typeface="Poppins"/>
              </a:defRPr>
            </a:lvl7pPr>
            <a:lvl8pPr lvl="7">
              <a:buNone/>
              <a:defRPr sz="933">
                <a:solidFill>
                  <a:schemeClr val="lt1"/>
                </a:solidFill>
                <a:latin typeface="Poppins"/>
                <a:ea typeface="Poppins"/>
                <a:cs typeface="Poppins"/>
                <a:sym typeface="Poppins"/>
              </a:defRPr>
            </a:lvl8pPr>
            <a:lvl9pPr lvl="8">
              <a:buNone/>
              <a:defRPr sz="933">
                <a:solidFill>
                  <a:schemeClr val="lt1"/>
                </a:solidFill>
                <a:latin typeface="Poppins"/>
                <a:ea typeface="Poppins"/>
                <a:cs typeface="Poppins"/>
                <a:sym typeface="Poppins"/>
              </a:defRPr>
            </a:lvl9pPr>
          </a:lstStyle>
          <a:p>
            <a:fld id="{00000000-1234-1234-1234-123412341234}" type="slidenum">
              <a:rPr lang="en" smtClean="0"/>
              <a:pPr/>
              <a:t>‹#›</a:t>
            </a:fld>
            <a:endParaRPr lang="en"/>
          </a:p>
        </p:txBody>
      </p:sp>
      <p:pic>
        <p:nvPicPr>
          <p:cNvPr id="14" name="Google Shape;14;p4" title="TCF-Logo-Stacked-FullColor-R-RGB.png"/>
          <p:cNvPicPr preferRelativeResize="0"/>
          <p:nvPr/>
        </p:nvPicPr>
        <p:blipFill rotWithShape="1">
          <a:blip r:embed="rId2">
            <a:alphaModFix/>
          </a:blip>
          <a:srcRect b="27709"/>
          <a:stretch/>
        </p:blipFill>
        <p:spPr>
          <a:xfrm>
            <a:off x="406401" y="6286928"/>
            <a:ext cx="704335" cy="363965"/>
          </a:xfrm>
          <a:prstGeom prst="rect">
            <a:avLst/>
          </a:prstGeom>
          <a:noFill/>
          <a:ln>
            <a:noFill/>
          </a:ln>
        </p:spPr>
      </p:pic>
      <p:sp>
        <p:nvSpPr>
          <p:cNvPr id="15" name="Google Shape;15;p4"/>
          <p:cNvSpPr txBox="1"/>
          <p:nvPr/>
        </p:nvSpPr>
        <p:spPr>
          <a:xfrm>
            <a:off x="907967" y="6265384"/>
            <a:ext cx="3786800" cy="36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933">
                <a:solidFill>
                  <a:schemeClr val="lt1"/>
                </a:solidFill>
                <a:latin typeface="Poppins"/>
                <a:ea typeface="Poppins"/>
                <a:cs typeface="Poppins"/>
                <a:sym typeface="Poppins"/>
              </a:rPr>
              <a:t>PROJECT TITLE</a:t>
            </a:r>
            <a:endParaRPr sz="933">
              <a:solidFill>
                <a:schemeClr val="lt1"/>
              </a:solidFill>
              <a:latin typeface="Poppins"/>
              <a:ea typeface="Poppins"/>
              <a:cs typeface="Poppins"/>
              <a:sym typeface="Poppins"/>
            </a:endParaRPr>
          </a:p>
        </p:txBody>
      </p:sp>
    </p:spTree>
    <p:extLst>
      <p:ext uri="{BB962C8B-B14F-4D97-AF65-F5344CB8AC3E}">
        <p14:creationId xmlns:p14="http://schemas.microsoft.com/office/powerpoint/2010/main" val="39897832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16"/>
        <p:cNvGrpSpPr/>
        <p:nvPr/>
      </p:nvGrpSpPr>
      <p:grpSpPr>
        <a:xfrm>
          <a:off x="0" y="0"/>
          <a:ext cx="0" cy="0"/>
          <a:chOff x="0" y="0"/>
          <a:chExt cx="0" cy="0"/>
        </a:xfrm>
      </p:grpSpPr>
      <p:pic>
        <p:nvPicPr>
          <p:cNvPr id="17" name="Google Shape;17;p5"/>
          <p:cNvPicPr preferRelativeResize="0"/>
          <p:nvPr/>
        </p:nvPicPr>
        <p:blipFill>
          <a:blip r:embed="rId2">
            <a:alphaModFix/>
          </a:blip>
          <a:stretch>
            <a:fillRect/>
          </a:stretch>
        </p:blipFill>
        <p:spPr>
          <a:xfrm>
            <a:off x="0" y="1"/>
            <a:ext cx="10297037" cy="6858001"/>
          </a:xfrm>
          <a:prstGeom prst="rect">
            <a:avLst/>
          </a:prstGeom>
          <a:noFill/>
          <a:ln>
            <a:noFill/>
          </a:ln>
        </p:spPr>
      </p:pic>
      <p:sp>
        <p:nvSpPr>
          <p:cNvPr id="18" name="Google Shape;18;p5"/>
          <p:cNvSpPr txBox="1">
            <a:spLocks noGrp="1"/>
          </p:cNvSpPr>
          <p:nvPr>
            <p:ph type="sldNum" idx="12"/>
          </p:nvPr>
        </p:nvSpPr>
        <p:spPr>
          <a:xfrm>
            <a:off x="10910267" y="6265400"/>
            <a:ext cx="731600" cy="364000"/>
          </a:xfrm>
          <a:prstGeom prst="rect">
            <a:avLst/>
          </a:prstGeom>
          <a:noFill/>
          <a:ln>
            <a:noFill/>
          </a:ln>
        </p:spPr>
        <p:txBody>
          <a:bodyPr spcFirstLastPara="1" wrap="square" lIns="91425" tIns="91425" rIns="91425" bIns="91425" anchor="ctr" anchorCtr="0">
            <a:noAutofit/>
          </a:bodyPr>
          <a:lstStyle>
            <a:lvl1pPr lvl="0">
              <a:buNone/>
              <a:defRPr sz="933">
                <a:latin typeface="Poppins"/>
                <a:ea typeface="Poppins"/>
                <a:cs typeface="Poppins"/>
                <a:sym typeface="Poppins"/>
              </a:defRPr>
            </a:lvl1pPr>
            <a:lvl2pPr lvl="1">
              <a:buNone/>
              <a:defRPr sz="933">
                <a:latin typeface="Poppins"/>
                <a:ea typeface="Poppins"/>
                <a:cs typeface="Poppins"/>
                <a:sym typeface="Poppins"/>
              </a:defRPr>
            </a:lvl2pPr>
            <a:lvl3pPr lvl="2">
              <a:buNone/>
              <a:defRPr sz="933">
                <a:latin typeface="Poppins"/>
                <a:ea typeface="Poppins"/>
                <a:cs typeface="Poppins"/>
                <a:sym typeface="Poppins"/>
              </a:defRPr>
            </a:lvl3pPr>
            <a:lvl4pPr lvl="3">
              <a:buNone/>
              <a:defRPr sz="933">
                <a:latin typeface="Poppins"/>
                <a:ea typeface="Poppins"/>
                <a:cs typeface="Poppins"/>
                <a:sym typeface="Poppins"/>
              </a:defRPr>
            </a:lvl4pPr>
            <a:lvl5pPr lvl="4">
              <a:buNone/>
              <a:defRPr sz="933">
                <a:latin typeface="Poppins"/>
                <a:ea typeface="Poppins"/>
                <a:cs typeface="Poppins"/>
                <a:sym typeface="Poppins"/>
              </a:defRPr>
            </a:lvl5pPr>
            <a:lvl6pPr lvl="5">
              <a:buNone/>
              <a:defRPr sz="933">
                <a:latin typeface="Poppins"/>
                <a:ea typeface="Poppins"/>
                <a:cs typeface="Poppins"/>
                <a:sym typeface="Poppins"/>
              </a:defRPr>
            </a:lvl6pPr>
            <a:lvl7pPr lvl="6">
              <a:buNone/>
              <a:defRPr sz="933">
                <a:latin typeface="Poppins"/>
                <a:ea typeface="Poppins"/>
                <a:cs typeface="Poppins"/>
                <a:sym typeface="Poppins"/>
              </a:defRPr>
            </a:lvl7pPr>
            <a:lvl8pPr lvl="7">
              <a:buNone/>
              <a:defRPr sz="933">
                <a:latin typeface="Poppins"/>
                <a:ea typeface="Poppins"/>
                <a:cs typeface="Poppins"/>
                <a:sym typeface="Poppins"/>
              </a:defRPr>
            </a:lvl8pPr>
            <a:lvl9pPr lvl="8">
              <a:buNone/>
              <a:defRPr sz="933">
                <a:latin typeface="Poppins"/>
                <a:ea typeface="Poppins"/>
                <a:cs typeface="Poppins"/>
                <a:sym typeface="Poppins"/>
              </a:defRPr>
            </a:lvl9pPr>
          </a:lstStyle>
          <a:p>
            <a:fld id="{00000000-1234-1234-1234-123412341234}" type="slidenum">
              <a:rPr lang="en" smtClean="0"/>
              <a:pPr/>
              <a:t>‹#›</a:t>
            </a:fld>
            <a:endParaRPr lang="en"/>
          </a:p>
        </p:txBody>
      </p:sp>
      <p:pic>
        <p:nvPicPr>
          <p:cNvPr id="19" name="Google Shape;19;p5" title="TCF-Logo-Stacked-FullColor-R-RGB.png"/>
          <p:cNvPicPr preferRelativeResize="0"/>
          <p:nvPr/>
        </p:nvPicPr>
        <p:blipFill rotWithShape="1">
          <a:blip r:embed="rId3">
            <a:alphaModFix/>
          </a:blip>
          <a:srcRect b="27709"/>
          <a:stretch/>
        </p:blipFill>
        <p:spPr>
          <a:xfrm>
            <a:off x="406401" y="6286928"/>
            <a:ext cx="704335" cy="363965"/>
          </a:xfrm>
          <a:prstGeom prst="rect">
            <a:avLst/>
          </a:prstGeom>
          <a:noFill/>
          <a:ln>
            <a:noFill/>
          </a:ln>
        </p:spPr>
      </p:pic>
      <p:sp>
        <p:nvSpPr>
          <p:cNvPr id="20" name="Google Shape;20;p5"/>
          <p:cNvSpPr txBox="1"/>
          <p:nvPr/>
        </p:nvSpPr>
        <p:spPr>
          <a:xfrm>
            <a:off x="907967" y="6265384"/>
            <a:ext cx="3786800" cy="36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933">
                <a:solidFill>
                  <a:schemeClr val="lt1"/>
                </a:solidFill>
                <a:latin typeface="Poppins"/>
                <a:ea typeface="Poppins"/>
                <a:cs typeface="Poppins"/>
                <a:sym typeface="Poppins"/>
              </a:rPr>
              <a:t>PROJECT TITLE</a:t>
            </a:r>
            <a:endParaRPr sz="933">
              <a:solidFill>
                <a:schemeClr val="lt1"/>
              </a:solidFill>
              <a:latin typeface="Poppins"/>
              <a:ea typeface="Poppins"/>
              <a:cs typeface="Poppins"/>
              <a:sym typeface="Poppins"/>
            </a:endParaRPr>
          </a:p>
        </p:txBody>
      </p:sp>
    </p:spTree>
    <p:extLst>
      <p:ext uri="{BB962C8B-B14F-4D97-AF65-F5344CB8AC3E}">
        <p14:creationId xmlns:p14="http://schemas.microsoft.com/office/powerpoint/2010/main" val="13469433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slide 1 1 1 1">
  <p:cSld name="Title slide 1 1 1 1">
    <p:spTree>
      <p:nvGrpSpPr>
        <p:cNvPr id="1" name="Shape 21"/>
        <p:cNvGrpSpPr/>
        <p:nvPr/>
      </p:nvGrpSpPr>
      <p:grpSpPr>
        <a:xfrm>
          <a:off x="0" y="0"/>
          <a:ext cx="0" cy="0"/>
          <a:chOff x="0" y="0"/>
          <a:chExt cx="0" cy="0"/>
        </a:xfrm>
      </p:grpSpPr>
      <p:pic>
        <p:nvPicPr>
          <p:cNvPr id="22" name="Google Shape;22;p6"/>
          <p:cNvPicPr preferRelativeResize="0"/>
          <p:nvPr/>
        </p:nvPicPr>
        <p:blipFill rotWithShape="1">
          <a:blip r:embed="rId2">
            <a:alphaModFix/>
          </a:blip>
          <a:srcRect b="58518"/>
          <a:stretch/>
        </p:blipFill>
        <p:spPr>
          <a:xfrm>
            <a:off x="1" y="5084934"/>
            <a:ext cx="12192004" cy="1773068"/>
          </a:xfrm>
          <a:prstGeom prst="rect">
            <a:avLst/>
          </a:prstGeom>
          <a:noFill/>
          <a:ln>
            <a:noFill/>
          </a:ln>
        </p:spPr>
      </p:pic>
      <p:sp>
        <p:nvSpPr>
          <p:cNvPr id="23" name="Google Shape;23;p6"/>
          <p:cNvSpPr txBox="1">
            <a:spLocks noGrp="1"/>
          </p:cNvSpPr>
          <p:nvPr>
            <p:ph type="sldNum" idx="12"/>
          </p:nvPr>
        </p:nvSpPr>
        <p:spPr>
          <a:xfrm>
            <a:off x="10910267" y="6265400"/>
            <a:ext cx="731600" cy="364000"/>
          </a:xfrm>
          <a:prstGeom prst="rect">
            <a:avLst/>
          </a:prstGeom>
          <a:noFill/>
          <a:ln>
            <a:noFill/>
          </a:ln>
        </p:spPr>
        <p:txBody>
          <a:bodyPr spcFirstLastPara="1" wrap="square" lIns="91425" tIns="91425" rIns="91425" bIns="91425" anchor="ctr" anchorCtr="0">
            <a:noAutofit/>
          </a:bodyPr>
          <a:lstStyle>
            <a:lvl1pPr lvl="0">
              <a:buNone/>
              <a:defRPr sz="933">
                <a:solidFill>
                  <a:schemeClr val="lt1"/>
                </a:solidFill>
                <a:latin typeface="Poppins"/>
                <a:ea typeface="Poppins"/>
                <a:cs typeface="Poppins"/>
                <a:sym typeface="Poppins"/>
              </a:defRPr>
            </a:lvl1pPr>
            <a:lvl2pPr lvl="1">
              <a:buNone/>
              <a:defRPr sz="933">
                <a:solidFill>
                  <a:schemeClr val="lt1"/>
                </a:solidFill>
                <a:latin typeface="Poppins"/>
                <a:ea typeface="Poppins"/>
                <a:cs typeface="Poppins"/>
                <a:sym typeface="Poppins"/>
              </a:defRPr>
            </a:lvl2pPr>
            <a:lvl3pPr lvl="2">
              <a:buNone/>
              <a:defRPr sz="933">
                <a:solidFill>
                  <a:schemeClr val="lt1"/>
                </a:solidFill>
                <a:latin typeface="Poppins"/>
                <a:ea typeface="Poppins"/>
                <a:cs typeface="Poppins"/>
                <a:sym typeface="Poppins"/>
              </a:defRPr>
            </a:lvl3pPr>
            <a:lvl4pPr lvl="3">
              <a:buNone/>
              <a:defRPr sz="933">
                <a:solidFill>
                  <a:schemeClr val="lt1"/>
                </a:solidFill>
                <a:latin typeface="Poppins"/>
                <a:ea typeface="Poppins"/>
                <a:cs typeface="Poppins"/>
                <a:sym typeface="Poppins"/>
              </a:defRPr>
            </a:lvl4pPr>
            <a:lvl5pPr lvl="4">
              <a:buNone/>
              <a:defRPr sz="933">
                <a:solidFill>
                  <a:schemeClr val="lt1"/>
                </a:solidFill>
                <a:latin typeface="Poppins"/>
                <a:ea typeface="Poppins"/>
                <a:cs typeface="Poppins"/>
                <a:sym typeface="Poppins"/>
              </a:defRPr>
            </a:lvl5pPr>
            <a:lvl6pPr lvl="5">
              <a:buNone/>
              <a:defRPr sz="933">
                <a:solidFill>
                  <a:schemeClr val="lt1"/>
                </a:solidFill>
                <a:latin typeface="Poppins"/>
                <a:ea typeface="Poppins"/>
                <a:cs typeface="Poppins"/>
                <a:sym typeface="Poppins"/>
              </a:defRPr>
            </a:lvl6pPr>
            <a:lvl7pPr lvl="6">
              <a:buNone/>
              <a:defRPr sz="933">
                <a:solidFill>
                  <a:schemeClr val="lt1"/>
                </a:solidFill>
                <a:latin typeface="Poppins"/>
                <a:ea typeface="Poppins"/>
                <a:cs typeface="Poppins"/>
                <a:sym typeface="Poppins"/>
              </a:defRPr>
            </a:lvl7pPr>
            <a:lvl8pPr lvl="7">
              <a:buNone/>
              <a:defRPr sz="933">
                <a:solidFill>
                  <a:schemeClr val="lt1"/>
                </a:solidFill>
                <a:latin typeface="Poppins"/>
                <a:ea typeface="Poppins"/>
                <a:cs typeface="Poppins"/>
                <a:sym typeface="Poppins"/>
              </a:defRPr>
            </a:lvl8pPr>
            <a:lvl9pPr lvl="8">
              <a:buNone/>
              <a:defRPr sz="933">
                <a:solidFill>
                  <a:schemeClr val="lt1"/>
                </a:solidFill>
                <a:latin typeface="Poppins"/>
                <a:ea typeface="Poppins"/>
                <a:cs typeface="Poppins"/>
                <a:sym typeface="Poppins"/>
              </a:defRPr>
            </a:lvl9pPr>
          </a:lstStyle>
          <a:p>
            <a:fld id="{00000000-1234-1234-1234-123412341234}" type="slidenum">
              <a:rPr lang="en" smtClean="0"/>
              <a:pPr/>
              <a:t>‹#›</a:t>
            </a:fld>
            <a:endParaRPr lang="en"/>
          </a:p>
        </p:txBody>
      </p:sp>
      <p:pic>
        <p:nvPicPr>
          <p:cNvPr id="24" name="Google Shape;24;p6" title="TCF-Logo-Stacked-FullColor-R-RGB.png"/>
          <p:cNvPicPr preferRelativeResize="0"/>
          <p:nvPr/>
        </p:nvPicPr>
        <p:blipFill rotWithShape="1">
          <a:blip r:embed="rId3">
            <a:alphaModFix/>
          </a:blip>
          <a:srcRect b="27709"/>
          <a:stretch/>
        </p:blipFill>
        <p:spPr>
          <a:xfrm>
            <a:off x="406401" y="6286928"/>
            <a:ext cx="704335" cy="363965"/>
          </a:xfrm>
          <a:prstGeom prst="rect">
            <a:avLst/>
          </a:prstGeom>
          <a:noFill/>
          <a:ln>
            <a:noFill/>
          </a:ln>
        </p:spPr>
      </p:pic>
      <p:sp>
        <p:nvSpPr>
          <p:cNvPr id="25" name="Google Shape;25;p6"/>
          <p:cNvSpPr txBox="1"/>
          <p:nvPr/>
        </p:nvSpPr>
        <p:spPr>
          <a:xfrm>
            <a:off x="907967" y="6265384"/>
            <a:ext cx="3786800" cy="36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933">
                <a:solidFill>
                  <a:schemeClr val="lt1"/>
                </a:solidFill>
                <a:latin typeface="Poppins"/>
                <a:ea typeface="Poppins"/>
                <a:cs typeface="Poppins"/>
                <a:sym typeface="Poppins"/>
              </a:rPr>
              <a:t>PROJECT TITLE</a:t>
            </a:r>
            <a:endParaRPr sz="933">
              <a:solidFill>
                <a:schemeClr val="lt1"/>
              </a:solidFill>
              <a:latin typeface="Poppins"/>
              <a:ea typeface="Poppins"/>
              <a:cs typeface="Poppins"/>
              <a:sym typeface="Poppins"/>
            </a:endParaRPr>
          </a:p>
        </p:txBody>
      </p:sp>
    </p:spTree>
    <p:extLst>
      <p:ext uri="{BB962C8B-B14F-4D97-AF65-F5344CB8AC3E}">
        <p14:creationId xmlns:p14="http://schemas.microsoft.com/office/powerpoint/2010/main" val="17958654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slide 1 1 1 1 1">
  <p:cSld name="Title slide 1 1 1 1 1">
    <p:spTree>
      <p:nvGrpSpPr>
        <p:cNvPr id="1" name="Shape 26"/>
        <p:cNvGrpSpPr/>
        <p:nvPr/>
      </p:nvGrpSpPr>
      <p:grpSpPr>
        <a:xfrm>
          <a:off x="0" y="0"/>
          <a:ext cx="0" cy="0"/>
          <a:chOff x="0" y="0"/>
          <a:chExt cx="0" cy="0"/>
        </a:xfrm>
      </p:grpSpPr>
      <p:sp>
        <p:nvSpPr>
          <p:cNvPr id="27" name="Google Shape;27;p7"/>
          <p:cNvSpPr/>
          <p:nvPr/>
        </p:nvSpPr>
        <p:spPr>
          <a:xfrm>
            <a:off x="10376533" y="5422200"/>
            <a:ext cx="1815467" cy="1435800"/>
          </a:xfrm>
          <a:prstGeom prst="flowChartManualInput">
            <a:avLst/>
          </a:prstGeom>
          <a:solidFill>
            <a:srgbClr val="330072"/>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p>
        </p:txBody>
      </p:sp>
      <p:pic>
        <p:nvPicPr>
          <p:cNvPr id="28" name="Google Shape;28;p7"/>
          <p:cNvPicPr preferRelativeResize="0"/>
          <p:nvPr/>
        </p:nvPicPr>
        <p:blipFill rotWithShape="1">
          <a:blip r:embed="rId2">
            <a:alphaModFix/>
          </a:blip>
          <a:srcRect b="53258"/>
          <a:stretch/>
        </p:blipFill>
        <p:spPr>
          <a:xfrm>
            <a:off x="1" y="5422206"/>
            <a:ext cx="12192004" cy="1435799"/>
          </a:xfrm>
          <a:prstGeom prst="rect">
            <a:avLst/>
          </a:prstGeom>
          <a:noFill/>
          <a:ln>
            <a:noFill/>
          </a:ln>
        </p:spPr>
      </p:pic>
      <p:sp>
        <p:nvSpPr>
          <p:cNvPr id="29" name="Google Shape;29;p7"/>
          <p:cNvSpPr txBox="1">
            <a:spLocks noGrp="1"/>
          </p:cNvSpPr>
          <p:nvPr>
            <p:ph type="sldNum" idx="12"/>
          </p:nvPr>
        </p:nvSpPr>
        <p:spPr>
          <a:xfrm>
            <a:off x="10910267" y="6265400"/>
            <a:ext cx="731600" cy="364000"/>
          </a:xfrm>
          <a:prstGeom prst="rect">
            <a:avLst/>
          </a:prstGeom>
          <a:noFill/>
          <a:ln>
            <a:noFill/>
          </a:ln>
        </p:spPr>
        <p:txBody>
          <a:bodyPr spcFirstLastPara="1" wrap="square" lIns="91425" tIns="91425" rIns="91425" bIns="91425" anchor="ctr" anchorCtr="0">
            <a:noAutofit/>
          </a:bodyPr>
          <a:lstStyle>
            <a:lvl1pPr lvl="0">
              <a:buNone/>
              <a:defRPr sz="933">
                <a:solidFill>
                  <a:schemeClr val="lt1"/>
                </a:solidFill>
                <a:latin typeface="Poppins"/>
                <a:ea typeface="Poppins"/>
                <a:cs typeface="Poppins"/>
                <a:sym typeface="Poppins"/>
              </a:defRPr>
            </a:lvl1pPr>
            <a:lvl2pPr lvl="1">
              <a:buNone/>
              <a:defRPr sz="933">
                <a:solidFill>
                  <a:schemeClr val="lt1"/>
                </a:solidFill>
                <a:latin typeface="Poppins"/>
                <a:ea typeface="Poppins"/>
                <a:cs typeface="Poppins"/>
                <a:sym typeface="Poppins"/>
              </a:defRPr>
            </a:lvl2pPr>
            <a:lvl3pPr lvl="2">
              <a:buNone/>
              <a:defRPr sz="933">
                <a:solidFill>
                  <a:schemeClr val="lt1"/>
                </a:solidFill>
                <a:latin typeface="Poppins"/>
                <a:ea typeface="Poppins"/>
                <a:cs typeface="Poppins"/>
                <a:sym typeface="Poppins"/>
              </a:defRPr>
            </a:lvl3pPr>
            <a:lvl4pPr lvl="3">
              <a:buNone/>
              <a:defRPr sz="933">
                <a:solidFill>
                  <a:schemeClr val="lt1"/>
                </a:solidFill>
                <a:latin typeface="Poppins"/>
                <a:ea typeface="Poppins"/>
                <a:cs typeface="Poppins"/>
                <a:sym typeface="Poppins"/>
              </a:defRPr>
            </a:lvl4pPr>
            <a:lvl5pPr lvl="4">
              <a:buNone/>
              <a:defRPr sz="933">
                <a:solidFill>
                  <a:schemeClr val="lt1"/>
                </a:solidFill>
                <a:latin typeface="Poppins"/>
                <a:ea typeface="Poppins"/>
                <a:cs typeface="Poppins"/>
                <a:sym typeface="Poppins"/>
              </a:defRPr>
            </a:lvl5pPr>
            <a:lvl6pPr lvl="5">
              <a:buNone/>
              <a:defRPr sz="933">
                <a:solidFill>
                  <a:schemeClr val="lt1"/>
                </a:solidFill>
                <a:latin typeface="Poppins"/>
                <a:ea typeface="Poppins"/>
                <a:cs typeface="Poppins"/>
                <a:sym typeface="Poppins"/>
              </a:defRPr>
            </a:lvl6pPr>
            <a:lvl7pPr lvl="6">
              <a:buNone/>
              <a:defRPr sz="933">
                <a:solidFill>
                  <a:schemeClr val="lt1"/>
                </a:solidFill>
                <a:latin typeface="Poppins"/>
                <a:ea typeface="Poppins"/>
                <a:cs typeface="Poppins"/>
                <a:sym typeface="Poppins"/>
              </a:defRPr>
            </a:lvl7pPr>
            <a:lvl8pPr lvl="7">
              <a:buNone/>
              <a:defRPr sz="933">
                <a:solidFill>
                  <a:schemeClr val="lt1"/>
                </a:solidFill>
                <a:latin typeface="Poppins"/>
                <a:ea typeface="Poppins"/>
                <a:cs typeface="Poppins"/>
                <a:sym typeface="Poppins"/>
              </a:defRPr>
            </a:lvl8pPr>
            <a:lvl9pPr lvl="8">
              <a:buNone/>
              <a:defRPr sz="933">
                <a:solidFill>
                  <a:schemeClr val="lt1"/>
                </a:solidFill>
                <a:latin typeface="Poppins"/>
                <a:ea typeface="Poppins"/>
                <a:cs typeface="Poppins"/>
                <a:sym typeface="Poppins"/>
              </a:defRPr>
            </a:lvl9pPr>
          </a:lstStyle>
          <a:p>
            <a:fld id="{00000000-1234-1234-1234-123412341234}" type="slidenum">
              <a:rPr lang="en" smtClean="0"/>
              <a:pPr/>
              <a:t>‹#›</a:t>
            </a:fld>
            <a:endParaRPr lang="en"/>
          </a:p>
        </p:txBody>
      </p:sp>
      <p:pic>
        <p:nvPicPr>
          <p:cNvPr id="30" name="Google Shape;30;p7" title="TCF-Logo-Stacked-FullColor-R-RGB.png"/>
          <p:cNvPicPr preferRelativeResize="0"/>
          <p:nvPr/>
        </p:nvPicPr>
        <p:blipFill rotWithShape="1">
          <a:blip r:embed="rId3">
            <a:alphaModFix/>
          </a:blip>
          <a:srcRect b="27709"/>
          <a:stretch/>
        </p:blipFill>
        <p:spPr>
          <a:xfrm>
            <a:off x="406401" y="6286928"/>
            <a:ext cx="704335" cy="363965"/>
          </a:xfrm>
          <a:prstGeom prst="rect">
            <a:avLst/>
          </a:prstGeom>
          <a:noFill/>
          <a:ln>
            <a:noFill/>
          </a:ln>
        </p:spPr>
      </p:pic>
      <p:sp>
        <p:nvSpPr>
          <p:cNvPr id="31" name="Google Shape;31;p7"/>
          <p:cNvSpPr txBox="1"/>
          <p:nvPr/>
        </p:nvSpPr>
        <p:spPr>
          <a:xfrm>
            <a:off x="907967" y="6265384"/>
            <a:ext cx="3786800" cy="36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933">
                <a:solidFill>
                  <a:schemeClr val="lt1"/>
                </a:solidFill>
                <a:latin typeface="Poppins"/>
                <a:ea typeface="Poppins"/>
                <a:cs typeface="Poppins"/>
                <a:sym typeface="Poppins"/>
              </a:rPr>
              <a:t>PROJECT TITLE</a:t>
            </a:r>
            <a:endParaRPr sz="933">
              <a:solidFill>
                <a:schemeClr val="lt1"/>
              </a:solidFill>
              <a:latin typeface="Poppins"/>
              <a:ea typeface="Poppins"/>
              <a:cs typeface="Poppins"/>
              <a:sym typeface="Poppins"/>
            </a:endParaRPr>
          </a:p>
        </p:txBody>
      </p:sp>
    </p:spTree>
    <p:extLst>
      <p:ext uri="{BB962C8B-B14F-4D97-AF65-F5344CB8AC3E}">
        <p14:creationId xmlns:p14="http://schemas.microsoft.com/office/powerpoint/2010/main" val="31553169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1" name="Picture 10" descr="A blue and white flag&#10;&#10;Description automatically generated">
            <a:extLst>
              <a:ext uri="{FF2B5EF4-FFF2-40B4-BE49-F238E27FC236}">
                <a16:creationId xmlns:a16="http://schemas.microsoft.com/office/drawing/2014/main" id="{81859CE3-3398-FD7B-DCBB-8D3AED59B3C4}"/>
              </a:ext>
            </a:extLst>
          </p:cNvPr>
          <p:cNvPicPr>
            <a:picLocks noChangeAspect="1"/>
          </p:cNvPicPr>
          <p:nvPr userDrawn="1"/>
        </p:nvPicPr>
        <p:blipFill rotWithShape="1">
          <a:blip r:embed="rId2"/>
          <a:srcRect l="9544" t="-3062" r="9403" b="69600"/>
          <a:stretch/>
        </p:blipFill>
        <p:spPr>
          <a:xfrm>
            <a:off x="0" y="4725573"/>
            <a:ext cx="12192000" cy="2126888"/>
          </a:xfrm>
          <a:prstGeom prst="rect">
            <a:avLst/>
          </a:prstGeom>
        </p:spPr>
      </p:pic>
      <p:sp>
        <p:nvSpPr>
          <p:cNvPr id="2" name="Title 1">
            <a:extLst>
              <a:ext uri="{FF2B5EF4-FFF2-40B4-BE49-F238E27FC236}">
                <a16:creationId xmlns:a16="http://schemas.microsoft.com/office/drawing/2014/main" id="{6EEF591E-6677-47DF-476F-4A07F71493A6}"/>
              </a:ext>
            </a:extLst>
          </p:cNvPr>
          <p:cNvSpPr>
            <a:spLocks noGrp="1"/>
          </p:cNvSpPr>
          <p:nvPr>
            <p:ph type="title"/>
          </p:nvPr>
        </p:nvSpPr>
        <p:spPr>
          <a:xfrm>
            <a:off x="838200" y="365125"/>
            <a:ext cx="7848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B587FA-FB47-6720-F4F3-FB0A6CF241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E9AC435-0F3C-57FF-3E1A-295F9FF495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C328F0-9B85-F848-9E8B-1F951A11259A}"/>
              </a:ext>
            </a:extLst>
          </p:cNvPr>
          <p:cNvSpPr>
            <a:spLocks noGrp="1"/>
          </p:cNvSpPr>
          <p:nvPr>
            <p:ph type="dt" sz="half" idx="10"/>
          </p:nvPr>
        </p:nvSpPr>
        <p:spPr/>
        <p:txBody>
          <a:bodyPr/>
          <a:lstStyle>
            <a:lvl1pPr>
              <a:defRPr>
                <a:solidFill>
                  <a:schemeClr val="bg1"/>
                </a:solidFill>
              </a:defRPr>
            </a:lvl1pPr>
          </a:lstStyle>
          <a:p>
            <a:fld id="{96374C2F-71A1-43C9-B2F6-A4FAC8157F1A}" type="datetime1">
              <a:rPr lang="en-US" smtClean="0"/>
              <a:pPr/>
              <a:t>10/19/2026</a:t>
            </a:fld>
            <a:endParaRPr lang="en-US"/>
          </a:p>
        </p:txBody>
      </p:sp>
      <p:sp>
        <p:nvSpPr>
          <p:cNvPr id="6" name="Footer Placeholder 5">
            <a:extLst>
              <a:ext uri="{FF2B5EF4-FFF2-40B4-BE49-F238E27FC236}">
                <a16:creationId xmlns:a16="http://schemas.microsoft.com/office/drawing/2014/main" id="{230459AD-A19F-4E5E-CCAD-C67E57DA017D}"/>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7" name="Slide Number Placeholder 6">
            <a:extLst>
              <a:ext uri="{FF2B5EF4-FFF2-40B4-BE49-F238E27FC236}">
                <a16:creationId xmlns:a16="http://schemas.microsoft.com/office/drawing/2014/main" id="{6EECFDB8-02C4-4213-8CE4-4FB213661136}"/>
              </a:ext>
            </a:extLst>
          </p:cNvPr>
          <p:cNvSpPr>
            <a:spLocks noGrp="1"/>
          </p:cNvSpPr>
          <p:nvPr>
            <p:ph type="sldNum" sz="quarter" idx="12"/>
          </p:nvPr>
        </p:nvSpPr>
        <p:spPr/>
        <p:txBody>
          <a:bodyPr/>
          <a:lstStyle>
            <a:lvl1pPr>
              <a:defRPr>
                <a:solidFill>
                  <a:schemeClr val="bg1"/>
                </a:solidFill>
              </a:defRPr>
            </a:lvl1pPr>
          </a:lstStyle>
          <a:p>
            <a:fld id="{6E91CC32-6A6B-4E2E-BBA1-6864F305DA26}" type="slidenum">
              <a:rPr lang="en-US" smtClean="0"/>
              <a:pPr/>
              <a:t>‹#›</a:t>
            </a:fld>
            <a:endParaRPr lang="en-US"/>
          </a:p>
        </p:txBody>
      </p:sp>
      <p:pic>
        <p:nvPicPr>
          <p:cNvPr id="8" name="Picture 7" descr="A blue text on a white background&#10;&#10;Description automatically generated">
            <a:extLst>
              <a:ext uri="{FF2B5EF4-FFF2-40B4-BE49-F238E27FC236}">
                <a16:creationId xmlns:a16="http://schemas.microsoft.com/office/drawing/2014/main" id="{898D407C-7E17-99A7-C937-A2956A0823E2}"/>
              </a:ext>
            </a:extLst>
          </p:cNvPr>
          <p:cNvPicPr>
            <a:picLocks noChangeAspect="1"/>
          </p:cNvPicPr>
          <p:nvPr userDrawn="1"/>
        </p:nvPicPr>
        <p:blipFill>
          <a:blip r:embed="rId3"/>
          <a:stretch>
            <a:fillRect/>
          </a:stretch>
        </p:blipFill>
        <p:spPr>
          <a:xfrm>
            <a:off x="8915400" y="433325"/>
            <a:ext cx="2974848" cy="670049"/>
          </a:xfrm>
          <a:prstGeom prst="rect">
            <a:avLst/>
          </a:prstGeom>
        </p:spPr>
      </p:pic>
    </p:spTree>
    <p:extLst>
      <p:ext uri="{BB962C8B-B14F-4D97-AF65-F5344CB8AC3E}">
        <p14:creationId xmlns:p14="http://schemas.microsoft.com/office/powerpoint/2010/main" val="3521592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FAACCD-C018-68A3-C1B4-D1C53E7C9F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258DCA-F590-B262-1AE5-30F3F80195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F1FE83-127D-E699-7D79-BC5FDE45E6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2F5E9E3-9829-4EDF-9EE1-C74D0D79E442}" type="datetimeFigureOut">
              <a:rPr lang="en-US" smtClean="0"/>
              <a:t>10/19/2026</a:t>
            </a:fld>
            <a:endParaRPr lang="en-US"/>
          </a:p>
        </p:txBody>
      </p:sp>
      <p:sp>
        <p:nvSpPr>
          <p:cNvPr id="5" name="Footer Placeholder 4">
            <a:extLst>
              <a:ext uri="{FF2B5EF4-FFF2-40B4-BE49-F238E27FC236}">
                <a16:creationId xmlns:a16="http://schemas.microsoft.com/office/drawing/2014/main" id="{F2DF1B4C-6193-6554-BC69-F8EACA84DB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E629CD1-C9D7-73F7-DDBC-15053F0D25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CA3CF4C-C9B3-4E5B-BE51-594258533446}" type="slidenum">
              <a:rPr lang="en-US" smtClean="0"/>
              <a:t>‹#›</a:t>
            </a:fld>
            <a:endParaRPr lang="en-US"/>
          </a:p>
        </p:txBody>
      </p:sp>
    </p:spTree>
    <p:extLst>
      <p:ext uri="{BB962C8B-B14F-4D97-AF65-F5344CB8AC3E}">
        <p14:creationId xmlns:p14="http://schemas.microsoft.com/office/powerpoint/2010/main" val="27608860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3229934812"/>
      </p:ext>
    </p:extLst>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AB2108-4940-F7E3-36C1-BE4F468A73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64FE6A-FF42-B700-FD19-4A44F383BC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15AF68-2BB7-CD8B-6523-2FBEE3306F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8/05/20XX</a:t>
            </a:r>
          </a:p>
        </p:txBody>
      </p:sp>
      <p:sp>
        <p:nvSpPr>
          <p:cNvPr id="5" name="Footer Placeholder 4">
            <a:extLst>
              <a:ext uri="{FF2B5EF4-FFF2-40B4-BE49-F238E27FC236}">
                <a16:creationId xmlns:a16="http://schemas.microsoft.com/office/drawing/2014/main" id="{3D8B804C-DF59-A027-3F77-9C0CD93883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Conference Presentation</a:t>
            </a:r>
          </a:p>
        </p:txBody>
      </p:sp>
      <p:sp>
        <p:nvSpPr>
          <p:cNvPr id="6" name="Slide Number Placeholder 5">
            <a:extLst>
              <a:ext uri="{FF2B5EF4-FFF2-40B4-BE49-F238E27FC236}">
                <a16:creationId xmlns:a16="http://schemas.microsoft.com/office/drawing/2014/main" id="{DA907014-C449-166D-D665-7236F76689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D65601-5AE2-46FC-B138-694DDD2B510D}" type="slidenum">
              <a:rPr lang="en-US" smtClean="0"/>
              <a:pPr/>
              <a:t>‹#›</a:t>
            </a:fld>
            <a:endParaRPr lang="en-US"/>
          </a:p>
        </p:txBody>
      </p:sp>
      <p:sp>
        <p:nvSpPr>
          <p:cNvPr id="7" name="TextBox 6">
            <a:extLst>
              <a:ext uri="{FF2B5EF4-FFF2-40B4-BE49-F238E27FC236}">
                <a16:creationId xmlns:a16="http://schemas.microsoft.com/office/drawing/2014/main" id="{F39E948E-CB61-C735-211D-5B179F150915}"/>
              </a:ext>
            </a:extLst>
          </p:cNvPr>
          <p:cNvSpPr txBox="1"/>
          <p:nvPr userDrawn="1"/>
        </p:nvSpPr>
        <p:spPr>
          <a:xfrm>
            <a:off x="5637320" y="2974019"/>
            <a:ext cx="914400" cy="914400"/>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42484932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91"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1788499603"/>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2"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5.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6.jpe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8.xml"/><Relationship Id="rId6" Type="http://schemas.openxmlformats.org/officeDocument/2006/relationships/image" Target="../media/image7.jpeg"/><Relationship Id="rId5" Type="http://schemas.openxmlformats.org/officeDocument/2006/relationships/image" Target="../media/image18.jpeg"/><Relationship Id="rId4" Type="http://schemas.openxmlformats.org/officeDocument/2006/relationships/image" Target="../media/image17.jpeg"/><Relationship Id="rId9" Type="http://schemas.openxmlformats.org/officeDocument/2006/relationships/image" Target="../media/image21.jpe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0.png"/><Relationship Id="rId5" Type="http://schemas.openxmlformats.org/officeDocument/2006/relationships/image" Target="../media/image24.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3.xml"/><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3.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35.xml"/><Relationship Id="rId5" Type="http://schemas.openxmlformats.org/officeDocument/2006/relationships/image" Target="../media/image10.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0.xml"/><Relationship Id="rId5" Type="http://schemas.openxmlformats.org/officeDocument/2006/relationships/image" Target="../media/image7.jpe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5"/>
        <p:cNvGrpSpPr/>
        <p:nvPr/>
      </p:nvGrpSpPr>
      <p:grpSpPr>
        <a:xfrm>
          <a:off x="0" y="0"/>
          <a:ext cx="1" cy="1"/>
          <a:chOff x="0" y="0"/>
          <a:chExt cx="1" cy="1"/>
        </a:xfrm>
      </p:grpSpPr>
      <p:pic>
        <p:nvPicPr>
          <p:cNvPr id="36" name="Google Shape;36;p8" title="iStock-1383890706-edit.jpg"/>
          <p:cNvPicPr preferRelativeResize="0"/>
          <p:nvPr/>
        </p:nvPicPr>
        <p:blipFill rotWithShape="1">
          <a:blip r:embed="rId3">
            <a:alphaModFix/>
          </a:blip>
          <a:srcRect l="-4680" t="12398" r="4680" b="3207"/>
          <a:stretch/>
        </p:blipFill>
        <p:spPr>
          <a:xfrm>
            <a:off x="1" y="1"/>
            <a:ext cx="12192004" cy="6858001"/>
          </a:xfrm>
          <a:prstGeom prst="rect">
            <a:avLst/>
          </a:prstGeom>
          <a:noFill/>
          <a:ln>
            <a:noFill/>
          </a:ln>
        </p:spPr>
      </p:pic>
      <p:pic>
        <p:nvPicPr>
          <p:cNvPr id="37" name="Google Shape;37;p8"/>
          <p:cNvPicPr preferRelativeResize="0"/>
          <p:nvPr/>
        </p:nvPicPr>
        <p:blipFill rotWithShape="1">
          <a:blip r:embed="rId4">
            <a:alphaModFix/>
          </a:blip>
          <a:srcRect l="52663" r="-986"/>
          <a:stretch/>
        </p:blipFill>
        <p:spPr>
          <a:xfrm>
            <a:off x="0" y="0"/>
            <a:ext cx="4975767" cy="6859565"/>
          </a:xfrm>
          <a:prstGeom prst="rect">
            <a:avLst/>
          </a:prstGeom>
          <a:noFill/>
          <a:ln>
            <a:noFill/>
          </a:ln>
        </p:spPr>
      </p:pic>
      <p:pic>
        <p:nvPicPr>
          <p:cNvPr id="38" name="Google Shape;38;p8" title="TCF-Logo-Horizontal-FullColor-R-RGB.png"/>
          <p:cNvPicPr preferRelativeResize="0"/>
          <p:nvPr/>
        </p:nvPicPr>
        <p:blipFill>
          <a:blip r:embed="rId5">
            <a:alphaModFix/>
          </a:blip>
          <a:stretch>
            <a:fillRect/>
          </a:stretch>
        </p:blipFill>
        <p:spPr>
          <a:xfrm>
            <a:off x="628541" y="575300"/>
            <a:ext cx="3649545" cy="796300"/>
          </a:xfrm>
          <a:prstGeom prst="rect">
            <a:avLst/>
          </a:prstGeom>
          <a:noFill/>
          <a:ln>
            <a:noFill/>
          </a:ln>
        </p:spPr>
      </p:pic>
      <p:sp>
        <p:nvSpPr>
          <p:cNvPr id="39" name="Google Shape;39;p8"/>
          <p:cNvSpPr txBox="1"/>
          <p:nvPr/>
        </p:nvSpPr>
        <p:spPr>
          <a:xfrm>
            <a:off x="628541" y="3189991"/>
            <a:ext cx="3649545" cy="1851738"/>
          </a:xfrm>
          <a:prstGeom prst="rect">
            <a:avLst/>
          </a:prstGeom>
          <a:noFill/>
          <a:ln>
            <a:noFill/>
          </a:ln>
        </p:spPr>
        <p:txBody>
          <a:bodyPr spcFirstLastPara="1" wrap="square" lIns="121900" tIns="121900" rIns="121900" bIns="121900" anchor="t" anchorCtr="0">
            <a:noAutofit/>
          </a:bodyPr>
          <a:lstStyle/>
          <a:p>
            <a:r>
              <a:rPr lang="en" sz="6000">
                <a:solidFill>
                  <a:srgbClr val="330072"/>
                </a:solidFill>
                <a:latin typeface="Poppins Light"/>
                <a:ea typeface="Poppins Light"/>
                <a:cs typeface="Poppins Light"/>
                <a:sym typeface="Poppins Light"/>
              </a:rPr>
              <a:t>Stability</a:t>
            </a:r>
          </a:p>
          <a:p>
            <a:r>
              <a:rPr lang="en" sz="6000">
                <a:solidFill>
                  <a:srgbClr val="330072"/>
                </a:solidFill>
                <a:latin typeface="Poppins Light"/>
                <a:ea typeface="Poppins Light"/>
                <a:cs typeface="Poppins Light"/>
                <a:sym typeface="Poppins Light"/>
              </a:rPr>
              <a:t>Saves</a:t>
            </a:r>
            <a:endParaRPr sz="6000">
              <a:solidFill>
                <a:srgbClr val="330072"/>
              </a:solidFill>
              <a:latin typeface="Poppins Light"/>
              <a:ea typeface="Poppins Light"/>
              <a:cs typeface="Poppins Light"/>
              <a:sym typeface="Poppins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0"/>
          <p:cNvSpPr/>
          <p:nvPr/>
        </p:nvSpPr>
        <p:spPr>
          <a:xfrm>
            <a:off x="0" y="79593"/>
            <a:ext cx="12192000" cy="3303476"/>
          </a:xfrm>
          <a:prstGeom prst="rect">
            <a:avLst/>
          </a:prstGeom>
          <a:solidFill>
            <a:srgbClr val="33007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sp>
        <p:nvSpPr>
          <p:cNvPr id="87" name="Google Shape;87;p10"/>
          <p:cNvSpPr txBox="1">
            <a:spLocks noGrp="1"/>
          </p:cNvSpPr>
          <p:nvPr>
            <p:ph type="sldNum" idx="12"/>
          </p:nvPr>
        </p:nvSpPr>
        <p:spPr>
          <a:xfrm>
            <a:off x="10910267" y="6265400"/>
            <a:ext cx="731600" cy="364000"/>
          </a:xfrm>
          <a:prstGeom prst="rect">
            <a:avLst/>
          </a:prstGeom>
        </p:spPr>
        <p:txBody>
          <a:bodyPr spcFirstLastPara="1" wrap="square" lIns="121900" tIns="121900" rIns="121900" bIns="121900" anchor="ctr" anchorCtr="0">
            <a:noAutofit/>
          </a:bodyPr>
          <a:lstStyle/>
          <a:p>
            <a:pPr defTabSz="1219170">
              <a:buClr>
                <a:srgbClr val="000000"/>
              </a:buClr>
            </a:pPr>
            <a:fld id="{00000000-1234-1234-1234-123412341234}" type="slidenum">
              <a:rPr lang="en" kern="0">
                <a:solidFill>
                  <a:srgbClr val="000000"/>
                </a:solidFill>
              </a:rPr>
              <a:pPr defTabSz="1219170">
                <a:buClr>
                  <a:srgbClr val="000000"/>
                </a:buClr>
              </a:pPr>
              <a:t>2</a:t>
            </a:fld>
            <a:endParaRPr kern="0">
              <a:solidFill>
                <a:srgbClr val="000000"/>
              </a:solidFill>
            </a:endParaRPr>
          </a:p>
        </p:txBody>
      </p:sp>
      <p:sp>
        <p:nvSpPr>
          <p:cNvPr id="14" name="Rectangle 13">
            <a:extLst>
              <a:ext uri="{FF2B5EF4-FFF2-40B4-BE49-F238E27FC236}">
                <a16:creationId xmlns:a16="http://schemas.microsoft.com/office/drawing/2014/main" id="{CD3B7A02-6402-B42F-2846-0A1E29B7FA1B}"/>
              </a:ext>
            </a:extLst>
          </p:cNvPr>
          <p:cNvSpPr>
            <a:spLocks noGrp="1" noRot="1" noMove="1" noResize="1" noEditPoints="1" noAdjustHandles="1" noChangeArrowheads="1" noChangeShapeType="1"/>
          </p:cNvSpPr>
          <p:nvPr/>
        </p:nvSpPr>
        <p:spPr>
          <a:xfrm>
            <a:off x="312655" y="5831013"/>
            <a:ext cx="11415860" cy="9473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pic>
        <p:nvPicPr>
          <p:cNvPr id="18" name="Google Shape;89;p10">
            <a:extLst>
              <a:ext uri="{FF2B5EF4-FFF2-40B4-BE49-F238E27FC236}">
                <a16:creationId xmlns:a16="http://schemas.microsoft.com/office/drawing/2014/main" id="{C4E27979-3EB2-2526-C732-36248146F298}"/>
              </a:ext>
            </a:extLst>
          </p:cNvPr>
          <p:cNvPicPr preferRelativeResize="0"/>
          <p:nvPr/>
        </p:nvPicPr>
        <p:blipFill>
          <a:blip r:embed="rId3">
            <a:alphaModFix/>
          </a:blip>
          <a:stretch>
            <a:fillRect/>
          </a:stretch>
        </p:blipFill>
        <p:spPr>
          <a:xfrm>
            <a:off x="1530866" y="655859"/>
            <a:ext cx="3272162" cy="3222622"/>
          </a:xfrm>
          <a:prstGeom prst="rect">
            <a:avLst/>
          </a:prstGeom>
          <a:noFill/>
          <a:ln>
            <a:noFill/>
          </a:ln>
        </p:spPr>
      </p:pic>
      <p:sp>
        <p:nvSpPr>
          <p:cNvPr id="22" name="Google Shape;65;p10">
            <a:extLst>
              <a:ext uri="{FF2B5EF4-FFF2-40B4-BE49-F238E27FC236}">
                <a16:creationId xmlns:a16="http://schemas.microsoft.com/office/drawing/2014/main" id="{BF71F90A-5783-E52B-B853-294539A6D1A9}"/>
              </a:ext>
            </a:extLst>
          </p:cNvPr>
          <p:cNvSpPr/>
          <p:nvPr/>
        </p:nvSpPr>
        <p:spPr>
          <a:xfrm>
            <a:off x="1679646" y="736157"/>
            <a:ext cx="2968461" cy="3170553"/>
          </a:xfrm>
          <a:prstGeom prst="ellipse">
            <a:avLst/>
          </a:prstGeom>
          <a:solidFill>
            <a:schemeClr val="lt1"/>
          </a:solidFill>
          <a:ln>
            <a:noFill/>
          </a:ln>
        </p:spPr>
        <p:txBody>
          <a:bodyPr spcFirstLastPara="1" wrap="square" lIns="80375" tIns="80375" rIns="80375" bIns="80375" anchor="ctr" anchorCtr="0">
            <a:noAutofit/>
          </a:bodyPr>
          <a:lstStyle/>
          <a:p>
            <a:pPr marL="0" lvl="0" indent="0" algn="l" rtl="0">
              <a:spcBef>
                <a:spcPts val="0"/>
              </a:spcBef>
              <a:spcAft>
                <a:spcPts val="0"/>
              </a:spcAft>
              <a:buNone/>
            </a:pPr>
            <a:endParaRPr sz="1231"/>
          </a:p>
        </p:txBody>
      </p:sp>
      <p:sp>
        <p:nvSpPr>
          <p:cNvPr id="20" name="Google Shape;65;p10">
            <a:extLst>
              <a:ext uri="{FF2B5EF4-FFF2-40B4-BE49-F238E27FC236}">
                <a16:creationId xmlns:a16="http://schemas.microsoft.com/office/drawing/2014/main" id="{E22F918F-AD80-D42E-698D-F24A1BB61A5A}"/>
              </a:ext>
            </a:extLst>
          </p:cNvPr>
          <p:cNvSpPr/>
          <p:nvPr/>
        </p:nvSpPr>
        <p:spPr>
          <a:xfrm>
            <a:off x="7769956" y="808786"/>
            <a:ext cx="3038504" cy="2989793"/>
          </a:xfrm>
          <a:prstGeom prst="ellipse">
            <a:avLst/>
          </a:prstGeom>
          <a:solidFill>
            <a:schemeClr val="lt1"/>
          </a:solidFill>
          <a:ln>
            <a:noFill/>
          </a:ln>
        </p:spPr>
        <p:txBody>
          <a:bodyPr spcFirstLastPara="1" wrap="square" lIns="80375" tIns="80375" rIns="80375" bIns="80375" anchor="ctr" anchorCtr="0">
            <a:noAutofit/>
          </a:bodyPr>
          <a:lstStyle/>
          <a:p>
            <a:pPr marL="0" lvl="0" indent="0" algn="l" rtl="0">
              <a:spcBef>
                <a:spcPts val="0"/>
              </a:spcBef>
              <a:spcAft>
                <a:spcPts val="0"/>
              </a:spcAft>
              <a:buNone/>
            </a:pPr>
            <a:endParaRPr sz="1231" dirty="0"/>
          </a:p>
        </p:txBody>
      </p:sp>
      <p:pic>
        <p:nvPicPr>
          <p:cNvPr id="32" name="Picture 31">
            <a:extLst>
              <a:ext uri="{FF2B5EF4-FFF2-40B4-BE49-F238E27FC236}">
                <a16:creationId xmlns:a16="http://schemas.microsoft.com/office/drawing/2014/main" id="{E7FF8164-35AF-4B74-057C-9418FD06CE54}"/>
              </a:ext>
            </a:extLst>
          </p:cNvPr>
          <p:cNvPicPr>
            <a:picLocks noChangeAspect="1"/>
          </p:cNvPicPr>
          <p:nvPr/>
        </p:nvPicPr>
        <p:blipFill>
          <a:blip r:embed="rId4"/>
          <a:stretch>
            <a:fillRect/>
          </a:stretch>
        </p:blipFill>
        <p:spPr>
          <a:xfrm>
            <a:off x="3806052" y="5222397"/>
            <a:ext cx="1907038" cy="1907038"/>
          </a:xfrm>
          <a:prstGeom prst="rect">
            <a:avLst/>
          </a:prstGeom>
        </p:spPr>
      </p:pic>
      <p:pic>
        <p:nvPicPr>
          <p:cNvPr id="36" name="Google Shape;38;p8" title="TCF-Logo-Horizontal-FullColor-R-RGB.png">
            <a:extLst>
              <a:ext uri="{FF2B5EF4-FFF2-40B4-BE49-F238E27FC236}">
                <a16:creationId xmlns:a16="http://schemas.microsoft.com/office/drawing/2014/main" id="{ABBF89D9-0E50-6F0E-D9A9-E99FA4158AFE}"/>
              </a:ext>
            </a:extLst>
          </p:cNvPr>
          <p:cNvPicPr preferRelativeResize="0">
            <a:picLocks noChangeAspect="1"/>
          </p:cNvPicPr>
          <p:nvPr/>
        </p:nvPicPr>
        <p:blipFill>
          <a:blip r:embed="rId5">
            <a:alphaModFix/>
          </a:blip>
          <a:stretch>
            <a:fillRect/>
          </a:stretch>
        </p:blipFill>
        <p:spPr>
          <a:xfrm>
            <a:off x="908954" y="5946001"/>
            <a:ext cx="2052635" cy="449020"/>
          </a:xfrm>
          <a:prstGeom prst="rect">
            <a:avLst/>
          </a:prstGeom>
          <a:noFill/>
          <a:ln>
            <a:noFill/>
          </a:ln>
        </p:spPr>
      </p:pic>
      <p:pic>
        <p:nvPicPr>
          <p:cNvPr id="7" name="Picture 6">
            <a:extLst>
              <a:ext uri="{FF2B5EF4-FFF2-40B4-BE49-F238E27FC236}">
                <a16:creationId xmlns:a16="http://schemas.microsoft.com/office/drawing/2014/main" id="{4C1004A7-10EC-FEF6-1A6E-052429D1F71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177401" y="1034635"/>
            <a:ext cx="2310490" cy="2349452"/>
          </a:xfrm>
          <a:prstGeom prst="rect">
            <a:avLst/>
          </a:prstGeom>
        </p:spPr>
      </p:pic>
      <p:sp>
        <p:nvSpPr>
          <p:cNvPr id="3" name="Rectangle 2">
            <a:extLst>
              <a:ext uri="{FF2B5EF4-FFF2-40B4-BE49-F238E27FC236}">
                <a16:creationId xmlns:a16="http://schemas.microsoft.com/office/drawing/2014/main" id="{ED337553-333E-EB87-8450-CC798BCA45AA}"/>
              </a:ext>
            </a:extLst>
          </p:cNvPr>
          <p:cNvSpPr/>
          <p:nvPr/>
        </p:nvSpPr>
        <p:spPr>
          <a:xfrm>
            <a:off x="2119745" y="3524039"/>
            <a:ext cx="8368146" cy="5637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D8113AB8-34ED-397B-DB47-BA64356C321A}"/>
              </a:ext>
            </a:extLst>
          </p:cNvPr>
          <p:cNvGrpSpPr/>
          <p:nvPr/>
        </p:nvGrpSpPr>
        <p:grpSpPr>
          <a:xfrm>
            <a:off x="1224239" y="976472"/>
            <a:ext cx="3879273" cy="3199624"/>
            <a:chOff x="6623522" y="1078467"/>
            <a:chExt cx="3879273" cy="3199624"/>
          </a:xfrm>
        </p:grpSpPr>
        <p:pic>
          <p:nvPicPr>
            <p:cNvPr id="4" name="Picture 3">
              <a:extLst>
                <a:ext uri="{FF2B5EF4-FFF2-40B4-BE49-F238E27FC236}">
                  <a16:creationId xmlns:a16="http://schemas.microsoft.com/office/drawing/2014/main" id="{91F92065-80BA-E7ED-CCCF-1ED9DFB12DBF}"/>
                </a:ext>
              </a:extLst>
            </p:cNvPr>
            <p:cNvPicPr>
              <a:picLocks noChangeAspect="1"/>
            </p:cNvPicPr>
            <p:nvPr/>
          </p:nvPicPr>
          <p:blipFill>
            <a:blip r:embed="rId7">
              <a:extLst>
                <a:ext uri="{28A0092B-C50C-407E-A947-70E740481C1C}">
                  <a14:useLocalDpi xmlns:a14="http://schemas.microsoft.com/office/drawing/2010/main" val="0"/>
                </a:ext>
              </a:extLst>
            </a:blip>
            <a:srcRect b="14109"/>
            <a:stretch>
              <a:fillRect/>
            </a:stretch>
          </p:blipFill>
          <p:spPr>
            <a:xfrm>
              <a:off x="7492611" y="1078467"/>
              <a:ext cx="2055199" cy="2403964"/>
            </a:xfrm>
            <a:prstGeom prst="rect">
              <a:avLst/>
            </a:prstGeom>
          </p:spPr>
        </p:pic>
        <p:sp>
          <p:nvSpPr>
            <p:cNvPr id="13" name="TextBox 12">
              <a:extLst>
                <a:ext uri="{FF2B5EF4-FFF2-40B4-BE49-F238E27FC236}">
                  <a16:creationId xmlns:a16="http://schemas.microsoft.com/office/drawing/2014/main" id="{64335D6B-503F-DB29-D263-C84ABFC9C05C}"/>
                </a:ext>
              </a:extLst>
            </p:cNvPr>
            <p:cNvSpPr txBox="1"/>
            <p:nvPr/>
          </p:nvSpPr>
          <p:spPr>
            <a:xfrm>
              <a:off x="6623522" y="3447094"/>
              <a:ext cx="3879273" cy="830997"/>
            </a:xfrm>
            <a:prstGeom prst="rect">
              <a:avLst/>
            </a:prstGeom>
            <a:noFill/>
          </p:spPr>
          <p:txBody>
            <a:bodyPr wrap="square" lIns="91440" tIns="45720" rIns="91440" bIns="45720" anchor="t">
              <a:spAutoFit/>
            </a:bodyPr>
            <a:lstStyle/>
            <a:p>
              <a:pPr algn="ctr"/>
              <a:r>
                <a:rPr lang="en-US" sz="2400" b="1" kern="0" dirty="0">
                  <a:solidFill>
                    <a:srgbClr val="330072"/>
                  </a:solidFill>
                  <a:latin typeface="Poppins"/>
                  <a:cs typeface="Poppins"/>
                </a:rPr>
                <a:t>Laurie</a:t>
              </a:r>
              <a:r>
                <a:rPr lang="en-US" sz="2800" b="1" dirty="0">
                  <a:solidFill>
                    <a:srgbClr val="330072"/>
                  </a:solidFill>
                  <a:latin typeface="Poppins"/>
                  <a:cs typeface="Poppins"/>
                </a:rPr>
                <a:t> </a:t>
              </a:r>
              <a:r>
                <a:rPr lang="en-US" sz="2400" b="1" kern="0" dirty="0">
                  <a:solidFill>
                    <a:srgbClr val="330072"/>
                  </a:solidFill>
                  <a:latin typeface="Poppins"/>
                  <a:cs typeface="Poppins"/>
                </a:rPr>
                <a:t>Stern</a:t>
              </a:r>
              <a:br>
                <a:rPr lang="en-US" sz="2400" b="1" kern="0" dirty="0">
                  <a:solidFill>
                    <a:srgbClr val="330072"/>
                  </a:solidFill>
                  <a:latin typeface="Poppins"/>
                  <a:cs typeface="Poppins"/>
                </a:rPr>
              </a:br>
              <a:r>
                <a:rPr lang="en-US" sz="2000" b="1" kern="0" dirty="0">
                  <a:solidFill>
                    <a:srgbClr val="330072"/>
                  </a:solidFill>
                  <a:latin typeface="Poppins"/>
                  <a:cs typeface="Poppins"/>
                </a:rPr>
                <a:t>Chief Operating Officer</a:t>
              </a:r>
              <a:endParaRPr lang="en-US" sz="2400" b="1" kern="0" dirty="0">
                <a:solidFill>
                  <a:srgbClr val="330072"/>
                </a:solidFill>
                <a:latin typeface="Poppins"/>
                <a:cs typeface="Poppins"/>
              </a:endParaRPr>
            </a:p>
          </p:txBody>
        </p:sp>
      </p:grpSp>
      <p:grpSp>
        <p:nvGrpSpPr>
          <p:cNvPr id="10" name="Group 9">
            <a:extLst>
              <a:ext uri="{FF2B5EF4-FFF2-40B4-BE49-F238E27FC236}">
                <a16:creationId xmlns:a16="http://schemas.microsoft.com/office/drawing/2014/main" id="{9F8010F9-CD8E-B0F8-F02F-F7932627F609}"/>
              </a:ext>
            </a:extLst>
          </p:cNvPr>
          <p:cNvGrpSpPr/>
          <p:nvPr/>
        </p:nvGrpSpPr>
        <p:grpSpPr>
          <a:xfrm>
            <a:off x="7601140" y="690304"/>
            <a:ext cx="3321873" cy="3508814"/>
            <a:chOff x="5349329" y="552287"/>
            <a:chExt cx="3321873" cy="3508814"/>
          </a:xfrm>
        </p:grpSpPr>
        <p:pic>
          <p:nvPicPr>
            <p:cNvPr id="27" name="Google Shape;89;p10">
              <a:extLst>
                <a:ext uri="{FF2B5EF4-FFF2-40B4-BE49-F238E27FC236}">
                  <a16:creationId xmlns:a16="http://schemas.microsoft.com/office/drawing/2014/main" id="{B9E45754-E95E-2266-DEE3-0E7965AA6FD0}"/>
                </a:ext>
              </a:extLst>
            </p:cNvPr>
            <p:cNvPicPr preferRelativeResize="0"/>
            <p:nvPr/>
          </p:nvPicPr>
          <p:blipFill>
            <a:blip r:embed="rId3">
              <a:alphaModFix/>
            </a:blip>
            <a:stretch>
              <a:fillRect/>
            </a:stretch>
          </p:blipFill>
          <p:spPr>
            <a:xfrm>
              <a:off x="5349329" y="552287"/>
              <a:ext cx="3321873" cy="3222622"/>
            </a:xfrm>
            <a:prstGeom prst="rect">
              <a:avLst/>
            </a:prstGeom>
            <a:noFill/>
            <a:ln>
              <a:noFill/>
            </a:ln>
          </p:spPr>
        </p:pic>
        <p:sp>
          <p:nvSpPr>
            <p:cNvPr id="11" name="TextBox 10">
              <a:extLst>
                <a:ext uri="{FF2B5EF4-FFF2-40B4-BE49-F238E27FC236}">
                  <a16:creationId xmlns:a16="http://schemas.microsoft.com/office/drawing/2014/main" id="{446AB9E5-57E6-85D9-79B5-204B6CDC9EB3}"/>
                </a:ext>
              </a:extLst>
            </p:cNvPr>
            <p:cNvSpPr txBox="1"/>
            <p:nvPr/>
          </p:nvSpPr>
          <p:spPr>
            <a:xfrm>
              <a:off x="5968630" y="3291660"/>
              <a:ext cx="2535521" cy="769441"/>
            </a:xfrm>
            <a:prstGeom prst="rect">
              <a:avLst/>
            </a:prstGeom>
            <a:solidFill>
              <a:schemeClr val="bg1"/>
            </a:solidFill>
            <a:ln>
              <a:solidFill>
                <a:schemeClr val="bg1"/>
              </a:solidFill>
            </a:ln>
          </p:spPr>
          <p:txBody>
            <a:bodyPr wrap="square" lIns="91440" tIns="45720" rIns="91440" bIns="45720" anchor="t">
              <a:spAutoFit/>
            </a:bodyPr>
            <a:lstStyle/>
            <a:p>
              <a:pPr algn="ctr"/>
              <a:r>
                <a:rPr lang="en-US" sz="2400" b="1" kern="0" dirty="0">
                  <a:solidFill>
                    <a:srgbClr val="330072"/>
                  </a:solidFill>
                  <a:latin typeface="Poppins"/>
                  <a:cs typeface="Poppins"/>
                </a:rPr>
                <a:t>Shawn Brown</a:t>
              </a:r>
              <a:br>
                <a:rPr lang="en-US" sz="2400" b="1" kern="0" dirty="0">
                  <a:solidFill>
                    <a:srgbClr val="330072"/>
                  </a:solidFill>
                  <a:latin typeface="Poppins"/>
                  <a:cs typeface="Poppins"/>
                </a:rPr>
              </a:br>
              <a:r>
                <a:rPr lang="en-US" sz="2000" b="1" kern="0" dirty="0">
                  <a:solidFill>
                    <a:srgbClr val="330072"/>
                  </a:solidFill>
                  <a:latin typeface="Poppins"/>
                  <a:cs typeface="Poppins"/>
                </a:rPr>
                <a:t>State Director</a:t>
              </a:r>
              <a:endParaRPr lang="en-US" sz="2400" b="1" kern="0" dirty="0">
                <a:solidFill>
                  <a:srgbClr val="330072"/>
                </a:solidFill>
                <a:latin typeface="Poppins"/>
                <a:cs typeface="Poppins"/>
              </a:endParaRPr>
            </a:p>
          </p:txBody>
        </p:sp>
      </p:grpSp>
      <p:sp>
        <p:nvSpPr>
          <p:cNvPr id="8" name="TextBox 7">
            <a:extLst>
              <a:ext uri="{FF2B5EF4-FFF2-40B4-BE49-F238E27FC236}">
                <a16:creationId xmlns:a16="http://schemas.microsoft.com/office/drawing/2014/main" id="{D8A2BB58-69D2-59DF-E44C-9F720F9CF710}"/>
              </a:ext>
            </a:extLst>
          </p:cNvPr>
          <p:cNvSpPr txBox="1"/>
          <p:nvPr/>
        </p:nvSpPr>
        <p:spPr>
          <a:xfrm>
            <a:off x="726808" y="4144519"/>
            <a:ext cx="5428296" cy="1384995"/>
          </a:xfrm>
          <a:prstGeom prst="rect">
            <a:avLst/>
          </a:prstGeom>
          <a:noFill/>
        </p:spPr>
        <p:txBody>
          <a:bodyPr wrap="square" rtlCol="0">
            <a:spAutoFit/>
          </a:bodyPr>
          <a:lstStyle/>
          <a:p>
            <a:pPr marL="285750" lvl="0" indent="-285750">
              <a:buFont typeface="Arial" panose="020B0604020202020204" pitchFamily="34" charset="0"/>
              <a:buChar char="•"/>
            </a:pPr>
            <a:r>
              <a:rPr lang="en-US" sz="1400" dirty="0">
                <a:solidFill>
                  <a:srgbClr val="330072"/>
                </a:solidFill>
                <a:latin typeface="Aptos" panose="020B0004020202020204" pitchFamily="34" charset="0"/>
              </a:rPr>
              <a:t>Brings more than 25 years of experience in child welfare and human services </a:t>
            </a:r>
          </a:p>
          <a:p>
            <a:pPr marL="285750" lvl="0" indent="-285750">
              <a:buFont typeface="Arial" panose="020B0604020202020204" pitchFamily="34" charset="0"/>
              <a:buChar char="•"/>
            </a:pPr>
            <a:r>
              <a:rPr lang="en-US" sz="1400" dirty="0">
                <a:solidFill>
                  <a:srgbClr val="330072"/>
                </a:solidFill>
                <a:latin typeface="Aptos" panose="020B0004020202020204" pitchFamily="34" charset="0"/>
              </a:rPr>
              <a:t>Leads operational strategy and performance across Thompson’s growing multi-state service footprint </a:t>
            </a:r>
          </a:p>
          <a:p>
            <a:pPr marL="285750" lvl="0" indent="-285750">
              <a:buFont typeface="Arial" panose="020B0604020202020204" pitchFamily="34" charset="0"/>
              <a:buChar char="•"/>
            </a:pPr>
            <a:r>
              <a:rPr lang="en-US" sz="1400" dirty="0">
                <a:solidFill>
                  <a:srgbClr val="330072"/>
                </a:solidFill>
                <a:latin typeface="Aptos" panose="020B0004020202020204" pitchFamily="34" charset="0"/>
              </a:rPr>
              <a:t>Focuses on service quality, team accountability and sustainable execution</a:t>
            </a:r>
          </a:p>
        </p:txBody>
      </p:sp>
      <p:sp>
        <p:nvSpPr>
          <p:cNvPr id="9" name="TextBox 8">
            <a:extLst>
              <a:ext uri="{FF2B5EF4-FFF2-40B4-BE49-F238E27FC236}">
                <a16:creationId xmlns:a16="http://schemas.microsoft.com/office/drawing/2014/main" id="{3F968259-3B0C-7EF6-91C1-F7CD47F6E3B5}"/>
              </a:ext>
            </a:extLst>
          </p:cNvPr>
          <p:cNvSpPr txBox="1"/>
          <p:nvPr/>
        </p:nvSpPr>
        <p:spPr>
          <a:xfrm>
            <a:off x="6557553" y="4130119"/>
            <a:ext cx="5264419" cy="1815882"/>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rgbClr val="330072"/>
                </a:solidFill>
                <a:latin typeface="Aptos" panose="020B0004020202020204" pitchFamily="34" charset="0"/>
              </a:rPr>
              <a:t>State Director (TN, SC &amp; KY) at Thompson Child &amp; Family Focus ​</a:t>
            </a:r>
          </a:p>
          <a:p>
            <a:pPr marL="285750" lvl="0" indent="-285750">
              <a:buFont typeface="Arial" panose="020B0604020202020204" pitchFamily="34" charset="0"/>
              <a:buChar char="•"/>
            </a:pPr>
            <a:r>
              <a:rPr lang="en-US" sz="1400" dirty="0">
                <a:solidFill>
                  <a:srgbClr val="330072"/>
                </a:solidFill>
                <a:latin typeface="Aptos" panose="020B0004020202020204" pitchFamily="34" charset="0"/>
              </a:rPr>
              <a:t>Previous Experience: 25+ years of executive and senior leadership across FL, NC, GA, SC &amp; KY systems; former Georgia DFCS County Director; U.S. Army Veteran; M.S. Clinical Counseling; UGA Carl Vinson Institute graduate with advanced training from Leadership Pipeline and Leadership Essentials.</a:t>
            </a:r>
          </a:p>
        </p:txBody>
      </p:sp>
      <p:pic>
        <p:nvPicPr>
          <p:cNvPr id="15" name="Google Shape;38;p8" title="TCF-Logo-Horizontal-FullColor-R-RGB.png">
            <a:extLst>
              <a:ext uri="{FF2B5EF4-FFF2-40B4-BE49-F238E27FC236}">
                <a16:creationId xmlns:a16="http://schemas.microsoft.com/office/drawing/2014/main" id="{F0DEB626-45F7-EE4B-4C6D-C8579DE3B767}"/>
              </a:ext>
            </a:extLst>
          </p:cNvPr>
          <p:cNvPicPr preferRelativeResize="0">
            <a:picLocks noChangeAspect="1"/>
          </p:cNvPicPr>
          <p:nvPr/>
        </p:nvPicPr>
        <p:blipFill>
          <a:blip r:embed="rId5">
            <a:alphaModFix/>
          </a:blip>
          <a:stretch>
            <a:fillRect/>
          </a:stretch>
        </p:blipFill>
        <p:spPr>
          <a:xfrm>
            <a:off x="6905162" y="5938684"/>
            <a:ext cx="2052635" cy="449020"/>
          </a:xfrm>
          <a:prstGeom prst="rect">
            <a:avLst/>
          </a:prstGeom>
          <a:noFill/>
          <a:ln>
            <a:noFill/>
          </a:ln>
        </p:spPr>
      </p:pic>
      <p:pic>
        <p:nvPicPr>
          <p:cNvPr id="16" name="Picture 15" descr="Jacksonville Theological Seminary | Jacksonville FL">
            <a:extLst>
              <a:ext uri="{FF2B5EF4-FFF2-40B4-BE49-F238E27FC236}">
                <a16:creationId xmlns:a16="http://schemas.microsoft.com/office/drawing/2014/main" id="{16E2C904-C436-489E-487A-BF9232364224}"/>
              </a:ext>
            </a:extLst>
          </p:cNvPr>
          <p:cNvPicPr>
            <a:picLocks noChangeAspect="1"/>
          </p:cNvPicPr>
          <p:nvPr/>
        </p:nvPicPr>
        <p:blipFill>
          <a:blip r:embed="rId8"/>
          <a:stretch>
            <a:fillRect/>
          </a:stretch>
        </p:blipFill>
        <p:spPr>
          <a:xfrm>
            <a:off x="10711135" y="5791196"/>
            <a:ext cx="769441" cy="76944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12B1988-DF3B-414E-BEB4-BDE3F33E67A9}"/>
              </a:ext>
            </a:extLst>
          </p:cNvPr>
          <p:cNvSpPr>
            <a:spLocks noGrp="1"/>
          </p:cNvSpPr>
          <p:nvPr>
            <p:ph type="title"/>
          </p:nvPr>
        </p:nvSpPr>
        <p:spPr>
          <a:xfrm>
            <a:off x="1543032" y="1193853"/>
            <a:ext cx="4785194" cy="657882"/>
          </a:xfr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br>
              <a:rPr lang="en-US" b="1" i="0" u="none" strike="noStrike" baseline="0" dirty="0">
                <a:latin typeface="Poppins" pitchFamily="2" charset="77"/>
                <a:cs typeface="Poppins" pitchFamily="2" charset="77"/>
              </a:rPr>
            </a:br>
            <a:r>
              <a:rPr lang="en-US" b="1" i="0" u="none" strike="noStrike" baseline="0" dirty="0">
                <a:latin typeface="Poppins" pitchFamily="2" charset="77"/>
                <a:cs typeface="Poppins" pitchFamily="2" charset="77"/>
              </a:rPr>
              <a:t> Crisis in the Country	</a:t>
            </a:r>
            <a:endParaRPr lang="en-US" b="1" noProof="0" dirty="0">
              <a:latin typeface="Poppins" pitchFamily="2" charset="77"/>
              <a:cs typeface="Poppins" pitchFamily="2" charset="77"/>
            </a:endParaRPr>
          </a:p>
        </p:txBody>
      </p:sp>
      <p:sp>
        <p:nvSpPr>
          <p:cNvPr id="3" name="Date Placeholder 2">
            <a:extLst>
              <a:ext uri="{FF2B5EF4-FFF2-40B4-BE49-F238E27FC236}">
                <a16:creationId xmlns:a16="http://schemas.microsoft.com/office/drawing/2014/main" id="{13185E29-C32E-49F4-9417-C2C1934B29B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Franklin Gothic Book" panose="020B0503020102020204"/>
                <a:ea typeface="+mn-ea"/>
                <a:cs typeface="+mn-cs"/>
              </a:rPr>
              <a:t>8/05/20XX</a:t>
            </a:r>
          </a:p>
        </p:txBody>
      </p:sp>
      <p:sp>
        <p:nvSpPr>
          <p:cNvPr id="5" name="Slide Number Placeholder 4">
            <a:extLst>
              <a:ext uri="{FF2B5EF4-FFF2-40B4-BE49-F238E27FC236}">
                <a16:creationId xmlns:a16="http://schemas.microsoft.com/office/drawing/2014/main" id="{7D6268C4-FA36-44D9-B49A-C2B51810F3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D65601-5AE2-46FC-B138-694DDD2B510D}" type="slidenum">
              <a:rPr kumimoji="0" lang="en-US" sz="1200" b="0" i="0" u="none" strike="noStrike" kern="1200" cap="none" spc="0" normalizeH="0" baseline="0" noProof="0" smtClean="0">
                <a:ln>
                  <a:noFill/>
                </a:ln>
                <a:solidFill>
                  <a:srgbClr val="CF63CE"/>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CF63CE"/>
              </a:solidFill>
              <a:effectLst/>
              <a:uLnTx/>
              <a:uFillTx/>
              <a:latin typeface="Franklin Gothic Book" panose="020B0503020102020204"/>
              <a:ea typeface="+mn-ea"/>
              <a:cs typeface="+mn-cs"/>
            </a:endParaRPr>
          </a:p>
        </p:txBody>
      </p:sp>
      <p:pic>
        <p:nvPicPr>
          <p:cNvPr id="4" name="Picture 3" descr="A screenshot of a video&#10;&#10;Description automatically generated">
            <a:extLst>
              <a:ext uri="{FF2B5EF4-FFF2-40B4-BE49-F238E27FC236}">
                <a16:creationId xmlns:a16="http://schemas.microsoft.com/office/drawing/2014/main" id="{40DB0D05-9C59-6D83-194C-1C445E36982A}"/>
              </a:ext>
            </a:extLst>
          </p:cNvPr>
          <p:cNvPicPr>
            <a:picLocks noChangeAspect="1"/>
          </p:cNvPicPr>
          <p:nvPr/>
        </p:nvPicPr>
        <p:blipFill>
          <a:blip r:embed="rId3"/>
          <a:stretch>
            <a:fillRect/>
          </a:stretch>
        </p:blipFill>
        <p:spPr>
          <a:xfrm rot="-540000">
            <a:off x="1074262" y="2094238"/>
            <a:ext cx="4828382" cy="4719917"/>
          </a:xfrm>
          <a:prstGeom prst="rect">
            <a:avLst/>
          </a:prstGeom>
        </p:spPr>
      </p:pic>
      <p:pic>
        <p:nvPicPr>
          <p:cNvPr id="7" name="Picture 6" descr="A stuffed bear on a chair&#10;&#10;Description automatically generated">
            <a:extLst>
              <a:ext uri="{FF2B5EF4-FFF2-40B4-BE49-F238E27FC236}">
                <a16:creationId xmlns:a16="http://schemas.microsoft.com/office/drawing/2014/main" id="{7F561019-5486-4D93-A04B-08BAF6D936BF}"/>
              </a:ext>
            </a:extLst>
          </p:cNvPr>
          <p:cNvPicPr>
            <a:picLocks noChangeAspect="1"/>
          </p:cNvPicPr>
          <p:nvPr/>
        </p:nvPicPr>
        <p:blipFill>
          <a:blip r:embed="rId4"/>
          <a:stretch>
            <a:fillRect/>
          </a:stretch>
        </p:blipFill>
        <p:spPr>
          <a:xfrm>
            <a:off x="3989101" y="2542269"/>
            <a:ext cx="4678251" cy="5448300"/>
          </a:xfrm>
          <a:prstGeom prst="rect">
            <a:avLst/>
          </a:prstGeom>
        </p:spPr>
      </p:pic>
      <p:pic>
        <p:nvPicPr>
          <p:cNvPr id="6" name="Picture 5" descr="A screenshot of a social media post&#10;&#10;Description automatically generated">
            <a:extLst>
              <a:ext uri="{FF2B5EF4-FFF2-40B4-BE49-F238E27FC236}">
                <a16:creationId xmlns:a16="http://schemas.microsoft.com/office/drawing/2014/main" id="{E1FC0CF0-46AF-C144-1AB2-B142DAFCC5A4}"/>
              </a:ext>
            </a:extLst>
          </p:cNvPr>
          <p:cNvPicPr>
            <a:picLocks noChangeAspect="1"/>
          </p:cNvPicPr>
          <p:nvPr/>
        </p:nvPicPr>
        <p:blipFill rotWithShape="1">
          <a:blip r:embed="rId5"/>
          <a:srcRect t="8251" r="-211" b="-273"/>
          <a:stretch/>
        </p:blipFill>
        <p:spPr>
          <a:xfrm rot="600000">
            <a:off x="5303561" y="2061123"/>
            <a:ext cx="5767675" cy="4111488"/>
          </a:xfrm>
          <a:prstGeom prst="rect">
            <a:avLst/>
          </a:prstGeom>
        </p:spPr>
      </p:pic>
      <p:pic>
        <p:nvPicPr>
          <p:cNvPr id="11" name="Picture 10">
            <a:extLst>
              <a:ext uri="{FF2B5EF4-FFF2-40B4-BE49-F238E27FC236}">
                <a16:creationId xmlns:a16="http://schemas.microsoft.com/office/drawing/2014/main" id="{3032274A-37DA-0107-C01E-B1B68C4391A0}"/>
              </a:ext>
            </a:extLst>
          </p:cNvPr>
          <p:cNvPicPr>
            <a:picLocks noChangeAspect="1"/>
          </p:cNvPicPr>
          <p:nvPr/>
        </p:nvPicPr>
        <p:blipFill>
          <a:blip r:embed="rId6"/>
          <a:stretch>
            <a:fillRect/>
          </a:stretch>
        </p:blipFill>
        <p:spPr>
          <a:xfrm>
            <a:off x="8901024" y="313102"/>
            <a:ext cx="2788671" cy="628115"/>
          </a:xfrm>
          <a:prstGeom prst="rect">
            <a:avLst/>
          </a:prstGeom>
        </p:spPr>
      </p:pic>
      <p:pic>
        <p:nvPicPr>
          <p:cNvPr id="2" name="Picture 1">
            <a:extLst>
              <a:ext uri="{FF2B5EF4-FFF2-40B4-BE49-F238E27FC236}">
                <a16:creationId xmlns:a16="http://schemas.microsoft.com/office/drawing/2014/main" id="{1F068510-9706-4C2D-E760-C0B5EA403A06}"/>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rot="1718215">
            <a:off x="673134" y="3439129"/>
            <a:ext cx="5601185" cy="4961050"/>
          </a:xfrm>
          <a:prstGeom prst="rect">
            <a:avLst/>
          </a:prstGeom>
        </p:spPr>
      </p:pic>
      <p:pic>
        <p:nvPicPr>
          <p:cNvPr id="10" name="Picture 9">
            <a:extLst>
              <a:ext uri="{FF2B5EF4-FFF2-40B4-BE49-F238E27FC236}">
                <a16:creationId xmlns:a16="http://schemas.microsoft.com/office/drawing/2014/main" id="{92E70FCB-9B58-0FB6-F759-BB78B63AB9C2}"/>
              </a:ext>
              <a:ext uri="{C183D7F6-B498-43B3-948B-1728B52AA6E4}">
                <adec:decorative xmlns:adec="http://schemas.microsoft.com/office/drawing/2017/decorative" val="1"/>
              </a:ext>
            </a:extLst>
          </p:cNvPr>
          <p:cNvPicPr>
            <a:picLocks noChangeAspect="1"/>
          </p:cNvPicPr>
          <p:nvPr/>
        </p:nvPicPr>
        <p:blipFill>
          <a:blip r:embed="rId8"/>
          <a:srcRect t="5789" b="-9497"/>
          <a:stretch>
            <a:fillRect/>
          </a:stretch>
        </p:blipFill>
        <p:spPr>
          <a:xfrm rot="20793161">
            <a:off x="7539583" y="1147687"/>
            <a:ext cx="3622589" cy="3748903"/>
          </a:xfrm>
          <a:prstGeom prst="rect">
            <a:avLst/>
          </a:prstGeom>
        </p:spPr>
      </p:pic>
      <p:pic>
        <p:nvPicPr>
          <p:cNvPr id="12" name="Picture 11">
            <a:extLst>
              <a:ext uri="{FF2B5EF4-FFF2-40B4-BE49-F238E27FC236}">
                <a16:creationId xmlns:a16="http://schemas.microsoft.com/office/drawing/2014/main" id="{66E14CA9-F8DB-1FE4-4BB8-038CBD9AF6DE}"/>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rot="17567490">
            <a:off x="7461121" y="4057367"/>
            <a:ext cx="4481952" cy="2938716"/>
          </a:xfrm>
          <a:prstGeom prst="rect">
            <a:avLst/>
          </a:prstGeom>
        </p:spPr>
      </p:pic>
    </p:spTree>
    <p:extLst>
      <p:ext uri="{BB962C8B-B14F-4D97-AF65-F5344CB8AC3E}">
        <p14:creationId xmlns:p14="http://schemas.microsoft.com/office/powerpoint/2010/main" val="2024385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000" fill="hold"/>
                                        <p:tgtEl>
                                          <p:spTgt spid="7"/>
                                        </p:tgtEl>
                                        <p:attrNameLst>
                                          <p:attrName>ppt_x</p:attrName>
                                        </p:attrNameLst>
                                      </p:cBhvr>
                                      <p:tavLst>
                                        <p:tav tm="0">
                                          <p:val>
                                            <p:strVal val="0-#ppt_w/2"/>
                                          </p:val>
                                        </p:tav>
                                        <p:tav tm="100000">
                                          <p:val>
                                            <p:strVal val="#ppt_x"/>
                                          </p:val>
                                        </p:tav>
                                      </p:tavLst>
                                    </p:anim>
                                    <p:anim calcmode="lin" valueType="num">
                                      <p:cBhvr additive="base">
                                        <p:cTn id="13" dur="10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1000" fill="hold"/>
                                        <p:tgtEl>
                                          <p:spTgt spid="6"/>
                                        </p:tgtEl>
                                        <p:attrNameLst>
                                          <p:attrName>ppt_x</p:attrName>
                                        </p:attrNameLst>
                                      </p:cBhvr>
                                      <p:tavLst>
                                        <p:tav tm="0">
                                          <p:val>
                                            <p:strVal val="#ppt_x"/>
                                          </p:val>
                                        </p:tav>
                                        <p:tav tm="100000">
                                          <p:val>
                                            <p:strVal val="#ppt_x"/>
                                          </p:val>
                                        </p:tav>
                                      </p:tavLst>
                                    </p:anim>
                                    <p:anim calcmode="lin" valueType="num">
                                      <p:cBhvr additive="base">
                                        <p:cTn id="18" dur="10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1000" fill="hold"/>
                                        <p:tgtEl>
                                          <p:spTgt spid="10"/>
                                        </p:tgtEl>
                                        <p:attrNameLst>
                                          <p:attrName>ppt_x</p:attrName>
                                        </p:attrNameLst>
                                      </p:cBhvr>
                                      <p:tavLst>
                                        <p:tav tm="0">
                                          <p:val>
                                            <p:strVal val="0-#ppt_w/2"/>
                                          </p:val>
                                        </p:tav>
                                        <p:tav tm="100000">
                                          <p:val>
                                            <p:strVal val="#ppt_x"/>
                                          </p:val>
                                        </p:tav>
                                      </p:tavLst>
                                    </p:anim>
                                    <p:anim calcmode="lin" valueType="num">
                                      <p:cBhvr additive="base">
                                        <p:cTn id="23" dur="1000" fill="hold"/>
                                        <p:tgtEl>
                                          <p:spTgt spid="10"/>
                                        </p:tgtEl>
                                        <p:attrNameLst>
                                          <p:attrName>ppt_y</p:attrName>
                                        </p:attrNameLst>
                                      </p:cBhvr>
                                      <p:tavLst>
                                        <p:tav tm="0">
                                          <p:val>
                                            <p:strVal val="#ppt_y"/>
                                          </p:val>
                                        </p:tav>
                                        <p:tav tm="100000">
                                          <p:val>
                                            <p:strVal val="#ppt_y"/>
                                          </p:val>
                                        </p:tav>
                                      </p:tavLst>
                                    </p:anim>
                                  </p:childTnLst>
                                </p:cTn>
                              </p:par>
                            </p:childTnLst>
                          </p:cTn>
                        </p:par>
                        <p:par>
                          <p:cTn id="24" fill="hold">
                            <p:stCondLst>
                              <p:cond delay="4000"/>
                            </p:stCondLst>
                            <p:childTnLst>
                              <p:par>
                                <p:cTn id="25" presetID="2" presetClass="entr" presetSubtype="1"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1000" fill="hold"/>
                                        <p:tgtEl>
                                          <p:spTgt spid="12"/>
                                        </p:tgtEl>
                                        <p:attrNameLst>
                                          <p:attrName>ppt_x</p:attrName>
                                        </p:attrNameLst>
                                      </p:cBhvr>
                                      <p:tavLst>
                                        <p:tav tm="0">
                                          <p:val>
                                            <p:strVal val="#ppt_x"/>
                                          </p:val>
                                        </p:tav>
                                        <p:tav tm="100000">
                                          <p:val>
                                            <p:strVal val="#ppt_x"/>
                                          </p:val>
                                        </p:tav>
                                      </p:tavLst>
                                    </p:anim>
                                    <p:anim calcmode="lin" valueType="num">
                                      <p:cBhvr additive="base">
                                        <p:cTn id="28" dur="10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fill="hold"/>
                                        <p:tgtEl>
                                          <p:spTgt spid="2"/>
                                        </p:tgtEl>
                                        <p:attrNameLst>
                                          <p:attrName>ppt_x</p:attrName>
                                        </p:attrNameLst>
                                      </p:cBhvr>
                                      <p:tavLst>
                                        <p:tav tm="0">
                                          <p:val>
                                            <p:strVal val="1+#ppt_w/2"/>
                                          </p:val>
                                        </p:tav>
                                        <p:tav tm="100000">
                                          <p:val>
                                            <p:strVal val="#ppt_x"/>
                                          </p:val>
                                        </p:tav>
                                      </p:tavLst>
                                    </p:anim>
                                    <p:anim calcmode="lin" valueType="num">
                                      <p:cBhvr additive="base">
                                        <p:cTn id="3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B5408-4D67-60A6-D9E6-10C4E5C11D43}"/>
            </a:ext>
          </a:extLst>
        </p:cNvPr>
        <p:cNvGrpSpPr/>
        <p:nvPr/>
      </p:nvGrpSpPr>
      <p:grpSpPr>
        <a:xfrm>
          <a:off x="0" y="0"/>
          <a:ext cx="1" cy="1"/>
          <a:chOff x="0" y="0"/>
          <a:chExt cx="1" cy="1"/>
        </a:xfrm>
      </p:grpSpPr>
      <p:pic>
        <p:nvPicPr>
          <p:cNvPr id="9" name="Picture 8" descr="A group of people hugging each other&#10;&#10;AI-generated content may be incorrect.">
            <a:extLst>
              <a:ext uri="{FF2B5EF4-FFF2-40B4-BE49-F238E27FC236}">
                <a16:creationId xmlns:a16="http://schemas.microsoft.com/office/drawing/2014/main" id="{DAF27D00-F75A-B58D-7780-078BA2098CFD}"/>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7973960" y="1814476"/>
            <a:ext cx="3473860" cy="5043524"/>
          </a:xfrm>
          <a:prstGeom prst="rect">
            <a:avLst/>
          </a:prstGeom>
        </p:spPr>
      </p:pic>
      <p:pic>
        <p:nvPicPr>
          <p:cNvPr id="8" name="Picture 7" descr="A group of people hugging each other&#10;&#10;AI-generated content may be incorrect.">
            <a:extLst>
              <a:ext uri="{FF2B5EF4-FFF2-40B4-BE49-F238E27FC236}">
                <a16:creationId xmlns:a16="http://schemas.microsoft.com/office/drawing/2014/main" id="{7889EB5B-5BE7-005F-B4A2-B1C238A9D4F5}"/>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4406080" y="1814476"/>
            <a:ext cx="3473860" cy="5043524"/>
          </a:xfrm>
          <a:prstGeom prst="rect">
            <a:avLst/>
          </a:prstGeom>
        </p:spPr>
      </p:pic>
      <p:pic>
        <p:nvPicPr>
          <p:cNvPr id="4" name="Picture 3" descr="A group of people hugging each other&#10;&#10;AI-generated content may be incorrect.">
            <a:extLst>
              <a:ext uri="{FF2B5EF4-FFF2-40B4-BE49-F238E27FC236}">
                <a16:creationId xmlns:a16="http://schemas.microsoft.com/office/drawing/2014/main" id="{83A9F757-90A5-4BB5-FC85-FB32FF6AE4AD}"/>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838200" y="1814476"/>
            <a:ext cx="3473860" cy="5043524"/>
          </a:xfrm>
          <a:prstGeom prst="rect">
            <a:avLst/>
          </a:prstGeom>
        </p:spPr>
      </p:pic>
      <p:sp>
        <p:nvSpPr>
          <p:cNvPr id="2" name="Title 1">
            <a:extLst>
              <a:ext uri="{FF2B5EF4-FFF2-40B4-BE49-F238E27FC236}">
                <a16:creationId xmlns:a16="http://schemas.microsoft.com/office/drawing/2014/main" id="{F7C34319-659A-3DDD-FDD2-60E1D9209952}"/>
              </a:ext>
            </a:extLst>
          </p:cNvPr>
          <p:cNvSpPr>
            <a:spLocks noGrp="1"/>
          </p:cNvSpPr>
          <p:nvPr>
            <p:ph type="title"/>
          </p:nvPr>
        </p:nvSpPr>
        <p:spPr>
          <a:xfrm>
            <a:off x="885210" y="831332"/>
            <a:ext cx="10515600" cy="707304"/>
          </a:xfrm>
        </p:spPr>
        <p:txBody>
          <a:bodyPr/>
          <a:lstStyle/>
          <a:p>
            <a:pPr algn="r">
              <a:defRPr sz="2400" b="1">
                <a:solidFill>
                  <a:srgbClr val="330072"/>
                </a:solidFill>
              </a:defRPr>
            </a:pPr>
            <a:r>
              <a:t>One Stability Framework</a:t>
            </a:r>
          </a:p>
        </p:txBody>
      </p:sp>
      <p:sp>
        <p:nvSpPr>
          <p:cNvPr id="5" name="Content Placeholder 2">
            <a:extLst>
              <a:ext uri="{FF2B5EF4-FFF2-40B4-BE49-F238E27FC236}">
                <a16:creationId xmlns:a16="http://schemas.microsoft.com/office/drawing/2014/main" id="{38726FF3-2797-9750-67E7-7E9D2AD8CC6A}"/>
              </a:ext>
            </a:extLst>
          </p:cNvPr>
          <p:cNvSpPr>
            <a:spLocks noGrp="1"/>
          </p:cNvSpPr>
          <p:nvPr>
            <p:ph idx="1"/>
          </p:nvPr>
        </p:nvSpPr>
        <p:spPr>
          <a:xfrm>
            <a:off x="845451" y="2662087"/>
            <a:ext cx="3379839" cy="1683402"/>
          </a:xfrm>
        </p:spPr>
        <p:txBody>
          <a:bodyPr lIns="91440" tIns="45720" rIns="91440" bIns="45720" anchor="t">
            <a:normAutofit/>
          </a:bodyPr>
          <a:lstStyle/>
          <a:p>
            <a:pPr>
              <a:lnSpc>
                <a:spcPct val="100000"/>
              </a:lnSpc>
              <a:spcBef>
                <a:spcPts val="0"/>
              </a:spcBef>
              <a:defRPr sz="1300" b="0">
                <a:solidFill>
                  <a:srgbClr val="FFFFFF"/>
                </a:solidFill>
              </a:defRPr>
            </a:pPr>
            <a:r>
              <a:t>PREVENT CRISIS</a:t>
            </a:r>
            <a:br/>
            <a:br/>
            <a:r>
              <a:t>• Respond before removal</a:t>
            </a:r>
            <a:br/>
            <a:r>
              <a:t>• Strengthen families</a:t>
            </a:r>
            <a:br/>
            <a:r>
              <a:t>• Address underlying needs</a:t>
            </a:r>
          </a:p>
        </p:txBody>
      </p:sp>
      <p:sp>
        <p:nvSpPr>
          <p:cNvPr id="6" name="Content Placeholder 2">
            <a:extLst>
              <a:ext uri="{FF2B5EF4-FFF2-40B4-BE49-F238E27FC236}">
                <a16:creationId xmlns:a16="http://schemas.microsoft.com/office/drawing/2014/main" id="{6CD86A48-5B80-9A23-F03D-154AAF003024}"/>
              </a:ext>
            </a:extLst>
          </p:cNvPr>
          <p:cNvSpPr txBox="1">
            <a:spLocks/>
          </p:cNvSpPr>
          <p:nvPr/>
        </p:nvSpPr>
        <p:spPr>
          <a:xfrm>
            <a:off x="4406080" y="2662087"/>
            <a:ext cx="3379839" cy="16834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300" b="0">
                <a:solidFill>
                  <a:srgbClr val="FFFFFF"/>
                </a:solidFill>
              </a:defRPr>
            </a:pPr>
            <a:r>
              <a:t>STABILIZE CARE</a:t>
            </a:r>
            <a:br/>
            <a:br/>
            <a:r>
              <a:t>• Match support to acuity</a:t>
            </a:r>
            <a:br/>
            <a:r>
              <a:t>• Build skills and safety</a:t>
            </a:r>
            <a:br/>
            <a:r>
              <a:t>• Reduce escalation</a:t>
            </a:r>
          </a:p>
        </p:txBody>
      </p:sp>
      <p:sp>
        <p:nvSpPr>
          <p:cNvPr id="7" name="Content Placeholder 2">
            <a:extLst>
              <a:ext uri="{FF2B5EF4-FFF2-40B4-BE49-F238E27FC236}">
                <a16:creationId xmlns:a16="http://schemas.microsoft.com/office/drawing/2014/main" id="{AE1ACC34-F770-668B-93DE-CF07BFC538CA}"/>
              </a:ext>
            </a:extLst>
          </p:cNvPr>
          <p:cNvSpPr txBox="1">
            <a:spLocks/>
          </p:cNvSpPr>
          <p:nvPr/>
        </p:nvSpPr>
        <p:spPr>
          <a:xfrm>
            <a:off x="8001306" y="2662087"/>
            <a:ext cx="3379839" cy="16834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300" b="0">
                <a:solidFill>
                  <a:srgbClr val="FFFFFF"/>
                </a:solidFill>
              </a:defRPr>
            </a:pPr>
            <a:r>
              <a:t>SUSTAIN CONNECTION</a:t>
            </a:r>
            <a:br/>
            <a:br/>
            <a:r>
              <a:t>• Support follows the youth</a:t>
            </a:r>
            <a:br/>
            <a:r>
              <a:t>• Engage caregivers</a:t>
            </a:r>
            <a:br/>
            <a:r>
              <a:t>• Preserve relationships</a:t>
            </a:r>
          </a:p>
        </p:txBody>
      </p:sp>
      <p:pic>
        <p:nvPicPr>
          <p:cNvPr id="3" name="Google Shape;38;p8" title="TCF-Logo-Horizontal-FullColor-R-RGB.png">
            <a:extLst>
              <a:ext uri="{FF2B5EF4-FFF2-40B4-BE49-F238E27FC236}">
                <a16:creationId xmlns:a16="http://schemas.microsoft.com/office/drawing/2014/main" id="{9C0A991C-E1F2-5951-015C-5A0CEA5ED003}"/>
              </a:ext>
            </a:extLst>
          </p:cNvPr>
          <p:cNvPicPr preferRelativeResize="0"/>
          <p:nvPr/>
        </p:nvPicPr>
        <p:blipFill>
          <a:blip r:embed="rId6">
            <a:alphaModFix/>
          </a:blip>
          <a:stretch>
            <a:fillRect/>
          </a:stretch>
        </p:blipFill>
        <p:spPr>
          <a:xfrm>
            <a:off x="471405" y="431475"/>
            <a:ext cx="1186499" cy="259550"/>
          </a:xfrm>
          <a:prstGeom prst="rect">
            <a:avLst/>
          </a:prstGeom>
          <a:noFill/>
          <a:ln>
            <a:noFill/>
          </a:ln>
        </p:spPr>
      </p:pic>
      <p:pic>
        <p:nvPicPr>
          <p:cNvPr id="12" name="Picture 11">
            <a:extLst>
              <a:ext uri="{FF2B5EF4-FFF2-40B4-BE49-F238E27FC236}">
                <a16:creationId xmlns:a16="http://schemas.microsoft.com/office/drawing/2014/main" id="{F6DFDB02-5C50-E28E-C462-243A0C361A4A}"/>
              </a:ext>
            </a:extLst>
          </p:cNvPr>
          <p:cNvPicPr>
            <a:picLocks noChangeAspect="1"/>
          </p:cNvPicPr>
          <p:nvPr/>
        </p:nvPicPr>
        <p:blipFill>
          <a:blip r:embed="rId7">
            <a:extLst>
              <a:ext uri="{28A0092B-C50C-407E-A947-70E740481C1C}">
                <a14:useLocalDpi xmlns:a14="http://schemas.microsoft.com/office/drawing/2010/main" val="0"/>
              </a:ext>
            </a:extLst>
          </a:blip>
          <a:srcRect t="13330" b="-13330"/>
          <a:stretch>
            <a:fillRect/>
          </a:stretch>
        </p:blipFill>
        <p:spPr>
          <a:xfrm>
            <a:off x="0" y="916489"/>
            <a:ext cx="12192000" cy="6858000"/>
          </a:xfrm>
          <a:prstGeom prst="rect">
            <a:avLst/>
          </a:prstGeom>
        </p:spPr>
      </p:pic>
    </p:spTree>
    <p:extLst>
      <p:ext uri="{BB962C8B-B14F-4D97-AF65-F5344CB8AC3E}">
        <p14:creationId xmlns:p14="http://schemas.microsoft.com/office/powerpoint/2010/main" val="1271718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3" name="Picture 2">
            <a:extLst>
              <a:ext uri="{FF2B5EF4-FFF2-40B4-BE49-F238E27FC236}">
                <a16:creationId xmlns:a16="http://schemas.microsoft.com/office/drawing/2014/main" id="{22968C5F-BB3E-53B8-B15A-D8C40D8CAF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135" y="284877"/>
            <a:ext cx="10793730" cy="6071473"/>
          </a:xfrm>
          <a:prstGeom prst="rect">
            <a:avLst/>
          </a:prstGeom>
        </p:spPr>
      </p:pic>
      <p:sp>
        <p:nvSpPr>
          <p:cNvPr id="4" name="Slide Number Placeholder 3">
            <a:extLst>
              <a:ext uri="{FF2B5EF4-FFF2-40B4-BE49-F238E27FC236}">
                <a16:creationId xmlns:a16="http://schemas.microsoft.com/office/drawing/2014/main" id="{5F730E41-243F-9780-9AA3-B5260A3BCFA7}"/>
              </a:ext>
            </a:extLst>
          </p:cNvPr>
          <p:cNvSpPr>
            <a:spLocks noGrp="1"/>
          </p:cNvSpPr>
          <p:nvPr>
            <p:ph type="sldNum" sz="quarter" idx="12"/>
          </p:nvPr>
        </p:nvSpPr>
        <p:spPr/>
        <p:txBody>
          <a:bodyPr/>
          <a:lstStyle/>
          <a:p>
            <a:fld id="{18D65601-5AE2-46FC-B138-694DDD2B510D}" type="slidenum">
              <a:rPr lang="en-US" smtClean="0"/>
              <a:pPr/>
              <a:t>5</a:t>
            </a:fld>
            <a:endParaRPr lang="en-US"/>
          </a:p>
        </p:txBody>
      </p:sp>
      <p:sp>
        <p:nvSpPr>
          <p:cNvPr id="11" name="Title 1">
            <a:extLst>
              <a:ext uri="{FF2B5EF4-FFF2-40B4-BE49-F238E27FC236}">
                <a16:creationId xmlns:a16="http://schemas.microsoft.com/office/drawing/2014/main" id="{048738C9-93CE-8321-5AEE-A0967E594250}"/>
              </a:ext>
            </a:extLst>
          </p:cNvPr>
          <p:cNvSpPr txBox="1">
            <a:spLocks/>
          </p:cNvSpPr>
          <p:nvPr/>
        </p:nvSpPr>
        <p:spPr>
          <a:xfrm>
            <a:off x="885210" y="831332"/>
            <a:ext cx="10515600" cy="70730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sz="2400" b="1">
                <a:solidFill>
                  <a:srgbClr val="330072"/>
                </a:solidFill>
              </a:defRPr>
            </a:pPr>
            <a:r>
              <a:t>The Workforce Mix</a:t>
            </a:r>
          </a:p>
        </p:txBody>
      </p:sp>
      <p:pic>
        <p:nvPicPr>
          <p:cNvPr id="12" name="Google Shape;38;p8" title="TCF-Logo-Horizontal-FullColor-R-RGB.png">
            <a:extLst>
              <a:ext uri="{FF2B5EF4-FFF2-40B4-BE49-F238E27FC236}">
                <a16:creationId xmlns:a16="http://schemas.microsoft.com/office/drawing/2014/main" id="{08987404-ECF2-FFD1-B306-950425B59D00}"/>
              </a:ext>
            </a:extLst>
          </p:cNvPr>
          <p:cNvPicPr preferRelativeResize="0"/>
          <p:nvPr/>
        </p:nvPicPr>
        <p:blipFill>
          <a:blip r:embed="rId4">
            <a:alphaModFix/>
          </a:blip>
          <a:stretch>
            <a:fillRect/>
          </a:stretch>
        </p:blipFill>
        <p:spPr>
          <a:xfrm>
            <a:off x="471405" y="431475"/>
            <a:ext cx="1186499" cy="259550"/>
          </a:xfrm>
          <a:prstGeom prst="rect">
            <a:avLst/>
          </a:prstGeom>
          <a:noFill/>
          <a:ln>
            <a:noFill/>
          </a:ln>
        </p:spPr>
      </p:pic>
    </p:spTree>
    <p:extLst>
      <p:ext uri="{BB962C8B-B14F-4D97-AF65-F5344CB8AC3E}">
        <p14:creationId xmlns:p14="http://schemas.microsoft.com/office/powerpoint/2010/main" val="2438517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1" cy="1"/>
          <a:chOff x="0" y="0"/>
          <a:chExt cx="1" cy="1"/>
        </a:xfrm>
      </p:grpSpPr>
      <p:sp>
        <p:nvSpPr>
          <p:cNvPr id="6" name="Text 4"/>
          <p:cNvSpPr/>
          <p:nvPr/>
        </p:nvSpPr>
        <p:spPr>
          <a:xfrm>
            <a:off x="594360" y="786384"/>
            <a:ext cx="5577840" cy="320040"/>
          </a:xfrm>
          <a:prstGeom prst="rect">
            <a:avLst/>
          </a:prstGeom>
          <a:noFill/>
          <a:ln/>
        </p:spPr>
        <p:txBody>
          <a:bodyPr wrap="square" lIns="0" tIns="0" rIns="0" bIns="0" rtlCol="0" anchor="ctr"/>
          <a:lstStyle/>
          <a:p>
            <a:pPr marL="0" indent="0">
              <a:buNone/>
            </a:pPr>
            <a:r>
              <a:rPr lang="en-US" sz="1800" b="1" dirty="0">
                <a:solidFill>
                  <a:srgbClr val="A851C7"/>
                </a:solidFill>
                <a:latin typeface="Aptos Display" pitchFamily="34" charset="0"/>
                <a:ea typeface="Aptos Display" pitchFamily="34" charset="-122"/>
                <a:cs typeface="Aptos Display" pitchFamily="34" charset="-120"/>
              </a:rPr>
              <a:t>Relentless Investment in</a:t>
            </a:r>
            <a:endParaRPr lang="en-US" sz="1800" dirty="0"/>
          </a:p>
        </p:txBody>
      </p:sp>
      <p:sp>
        <p:nvSpPr>
          <p:cNvPr id="7" name="Text 5"/>
          <p:cNvSpPr/>
          <p:nvPr/>
        </p:nvSpPr>
        <p:spPr>
          <a:xfrm>
            <a:off x="594360" y="1078992"/>
            <a:ext cx="6400800" cy="530352"/>
          </a:xfrm>
          <a:prstGeom prst="rect">
            <a:avLst/>
          </a:prstGeom>
          <a:noFill/>
          <a:ln/>
        </p:spPr>
        <p:txBody>
          <a:bodyPr wrap="square" lIns="0" tIns="0" rIns="0" bIns="0" rtlCol="0" anchor="ctr"/>
          <a:lstStyle/>
          <a:p>
            <a:pPr marL="0" indent="0">
              <a:buNone/>
            </a:pPr>
            <a:r>
              <a:rPr lang="en-US" sz="3000" b="1" dirty="0">
                <a:solidFill>
                  <a:srgbClr val="330072"/>
                </a:solidFill>
                <a:latin typeface="Aptos Display" pitchFamily="34" charset="0"/>
                <a:ea typeface="Aptos Display" pitchFamily="34" charset="-122"/>
                <a:cs typeface="Aptos Display" pitchFamily="34" charset="-120"/>
              </a:rPr>
              <a:t>Leadership Development</a:t>
            </a:r>
            <a:endParaRPr lang="en-US" sz="3000" dirty="0"/>
          </a:p>
        </p:txBody>
      </p:sp>
      <p:sp>
        <p:nvSpPr>
          <p:cNvPr id="8" name="Text 6"/>
          <p:cNvSpPr/>
          <p:nvPr/>
        </p:nvSpPr>
        <p:spPr>
          <a:xfrm>
            <a:off x="603504" y="1673352"/>
            <a:ext cx="10607040" cy="320040"/>
          </a:xfrm>
          <a:prstGeom prst="rect">
            <a:avLst/>
          </a:prstGeom>
          <a:noFill/>
          <a:ln/>
        </p:spPr>
        <p:txBody>
          <a:bodyPr wrap="square" lIns="127" tIns="127" rIns="127" bIns="127" rtlCol="0" anchor="ctr"/>
          <a:lstStyle/>
          <a:p>
            <a:pPr marL="0" indent="0">
              <a:buNone/>
              <a:defRPr sz="1200" b="0">
                <a:solidFill>
                  <a:srgbClr val="2B2332"/>
                </a:solidFill>
              </a:defRPr>
            </a:pPr>
            <a:r>
              <a:t>Leadership is the operating system that protects stability at scale.</a:t>
            </a:r>
            <a:endParaRPr lang="en-US" sz="1500" dirty="0"/>
          </a:p>
        </p:txBody>
      </p:sp>
      <p:sp>
        <p:nvSpPr>
          <p:cNvPr id="25" name="Shape 23"/>
          <p:cNvSpPr/>
          <p:nvPr/>
        </p:nvSpPr>
        <p:spPr>
          <a:xfrm>
            <a:off x="5779008" y="2212848"/>
            <a:ext cx="5806440" cy="1106424"/>
          </a:xfrm>
          <a:prstGeom prst="roundRect">
            <a:avLst>
              <a:gd name="adj" fmla="val 5785"/>
            </a:avLst>
          </a:prstGeom>
          <a:solidFill>
            <a:srgbClr val="F3E8F8"/>
          </a:solidFill>
          <a:ln w="12700">
            <a:solidFill>
              <a:srgbClr val="E6D6EF"/>
            </a:solidFill>
            <a:prstDash val="solid"/>
          </a:ln>
        </p:spPr>
        <p:txBody>
          <a:bodyPr/>
          <a:lstStyle/>
          <a:p>
            <a:endParaRPr lang="en-US"/>
          </a:p>
        </p:txBody>
      </p:sp>
      <p:sp>
        <p:nvSpPr>
          <p:cNvPr id="26" name="Text 24"/>
          <p:cNvSpPr/>
          <p:nvPr/>
        </p:nvSpPr>
        <p:spPr>
          <a:xfrm>
            <a:off x="6035040" y="2523744"/>
            <a:ext cx="292608" cy="228600"/>
          </a:xfrm>
          <a:prstGeom prst="rect">
            <a:avLst/>
          </a:prstGeom>
          <a:solidFill>
            <a:srgbClr val="330072"/>
          </a:solidFill>
          <a:ln/>
        </p:spPr>
        <p:txBody>
          <a:bodyPr wrap="square" lIns="0" tIns="0" rIns="0" bIns="0" rtlCol="0" anchor="ctr"/>
          <a:lstStyle/>
          <a:p>
            <a:pPr marL="0" indent="0" algn="ctr">
              <a:buNone/>
            </a:pPr>
            <a:r>
              <a:rPr lang="en-US" sz="1300" b="1" dirty="0">
                <a:solidFill>
                  <a:srgbClr val="FFFFFF"/>
                </a:solidFill>
                <a:latin typeface="Aptos" pitchFamily="34" charset="0"/>
                <a:ea typeface="Aptos" pitchFamily="34" charset="-122"/>
                <a:cs typeface="Aptos" pitchFamily="34" charset="-120"/>
              </a:rPr>
              <a:t>1</a:t>
            </a:r>
            <a:endParaRPr lang="en-US" sz="1300" dirty="0"/>
          </a:p>
        </p:txBody>
      </p:sp>
      <p:sp>
        <p:nvSpPr>
          <p:cNvPr id="27" name="Text 25"/>
          <p:cNvSpPr/>
          <p:nvPr/>
        </p:nvSpPr>
        <p:spPr>
          <a:xfrm>
            <a:off x="6446520" y="2395728"/>
            <a:ext cx="4709160" cy="228600"/>
          </a:xfrm>
          <a:prstGeom prst="rect">
            <a:avLst/>
          </a:prstGeom>
          <a:noFill/>
          <a:ln/>
        </p:spPr>
        <p:txBody>
          <a:bodyPr wrap="square" lIns="0" tIns="0" rIns="0" bIns="0" rtlCol="0" anchor="ctr"/>
          <a:lstStyle/>
          <a:p>
            <a:pPr marL="0" indent="0">
              <a:buNone/>
              <a:defRPr sz="1200" b="1">
                <a:solidFill>
                  <a:srgbClr val="2B2332"/>
                </a:solidFill>
              </a:defRPr>
            </a:pPr>
            <a:r>
              <a:t>Build leaders who understand the work</a:t>
            </a:r>
            <a:endParaRPr lang="en-US" sz="1700"/>
          </a:p>
        </p:txBody>
      </p:sp>
      <p:sp>
        <p:nvSpPr>
          <p:cNvPr id="28" name="Text 26"/>
          <p:cNvSpPr/>
          <p:nvPr/>
        </p:nvSpPr>
        <p:spPr>
          <a:xfrm>
            <a:off x="6446520" y="2706624"/>
            <a:ext cx="4892040" cy="384048"/>
          </a:xfrm>
          <a:prstGeom prst="rect">
            <a:avLst/>
          </a:prstGeom>
          <a:noFill/>
          <a:ln/>
        </p:spPr>
        <p:txBody>
          <a:bodyPr wrap="square" lIns="254" tIns="254" rIns="254" bIns="254" rtlCol="0" anchor="ctr">
            <a:normAutofit/>
          </a:bodyPr>
          <a:lstStyle/>
          <a:p>
            <a:pPr marL="0" indent="0">
              <a:buNone/>
              <a:defRPr sz="1200" b="0">
                <a:solidFill>
                  <a:srgbClr val="2B2332"/>
                </a:solidFill>
              </a:defRPr>
            </a:pPr>
            <a:r>
              <a:t>Develop leaders with credibility, practical knowledge, and commitment to the model.</a:t>
            </a:r>
            <a:endParaRPr lang="en-US" sz="1190"/>
          </a:p>
        </p:txBody>
      </p:sp>
      <p:sp>
        <p:nvSpPr>
          <p:cNvPr id="29" name="Shape 27"/>
          <p:cNvSpPr/>
          <p:nvPr/>
        </p:nvSpPr>
        <p:spPr>
          <a:xfrm>
            <a:off x="5779008" y="3474720"/>
            <a:ext cx="5806440" cy="1106424"/>
          </a:xfrm>
          <a:prstGeom prst="roundRect">
            <a:avLst>
              <a:gd name="adj" fmla="val 5785"/>
            </a:avLst>
          </a:prstGeom>
          <a:solidFill>
            <a:srgbClr val="FBF8FD"/>
          </a:solidFill>
          <a:ln w="12700">
            <a:solidFill>
              <a:srgbClr val="E6D6EF"/>
            </a:solidFill>
            <a:prstDash val="solid"/>
          </a:ln>
        </p:spPr>
        <p:txBody>
          <a:bodyPr/>
          <a:lstStyle/>
          <a:p>
            <a:endParaRPr lang="en-US"/>
          </a:p>
        </p:txBody>
      </p:sp>
      <p:sp>
        <p:nvSpPr>
          <p:cNvPr id="30" name="Text 28"/>
          <p:cNvSpPr/>
          <p:nvPr/>
        </p:nvSpPr>
        <p:spPr>
          <a:xfrm>
            <a:off x="6035040" y="3785616"/>
            <a:ext cx="292608" cy="228600"/>
          </a:xfrm>
          <a:prstGeom prst="rect">
            <a:avLst/>
          </a:prstGeom>
          <a:solidFill>
            <a:srgbClr val="330072"/>
          </a:solidFill>
          <a:ln/>
        </p:spPr>
        <p:txBody>
          <a:bodyPr wrap="square" lIns="0" tIns="0" rIns="0" bIns="0" rtlCol="0" anchor="ctr"/>
          <a:lstStyle/>
          <a:p>
            <a:pPr marL="0" indent="0" algn="ctr">
              <a:buNone/>
            </a:pPr>
            <a:r>
              <a:rPr lang="en-US" sz="1300" b="1">
                <a:solidFill>
                  <a:srgbClr val="FFFFFF"/>
                </a:solidFill>
                <a:latin typeface="Aptos" pitchFamily="34" charset="0"/>
                <a:ea typeface="Aptos" pitchFamily="34" charset="-122"/>
                <a:cs typeface="Aptos" pitchFamily="34" charset="-120"/>
              </a:rPr>
              <a:t>2</a:t>
            </a:r>
            <a:endParaRPr lang="en-US" sz="1300"/>
          </a:p>
        </p:txBody>
      </p:sp>
      <p:sp>
        <p:nvSpPr>
          <p:cNvPr id="31" name="Text 29"/>
          <p:cNvSpPr/>
          <p:nvPr/>
        </p:nvSpPr>
        <p:spPr>
          <a:xfrm>
            <a:off x="6446520" y="3657600"/>
            <a:ext cx="4892040" cy="228600"/>
          </a:xfrm>
          <a:prstGeom prst="rect">
            <a:avLst/>
          </a:prstGeom>
          <a:noFill/>
          <a:ln/>
        </p:spPr>
        <p:txBody>
          <a:bodyPr wrap="square" lIns="0" tIns="0" rIns="0" bIns="0" rtlCol="0" anchor="ctr"/>
          <a:lstStyle/>
          <a:p>
            <a:pPr marL="0" indent="0">
              <a:buNone/>
              <a:defRPr sz="1200" b="1">
                <a:solidFill>
                  <a:srgbClr val="2B2332"/>
                </a:solidFill>
              </a:defRPr>
            </a:pPr>
            <a:r>
              <a:t>Coach practice, quality, and culture</a:t>
            </a:r>
            <a:endParaRPr lang="en-US" sz="1700"/>
          </a:p>
        </p:txBody>
      </p:sp>
      <p:sp>
        <p:nvSpPr>
          <p:cNvPr id="32" name="Text 30"/>
          <p:cNvSpPr/>
          <p:nvPr/>
        </p:nvSpPr>
        <p:spPr>
          <a:xfrm>
            <a:off x="6446520" y="3959352"/>
            <a:ext cx="4892040" cy="402336"/>
          </a:xfrm>
          <a:prstGeom prst="rect">
            <a:avLst/>
          </a:prstGeom>
          <a:noFill/>
          <a:ln/>
        </p:spPr>
        <p:txBody>
          <a:bodyPr wrap="square" lIns="254" tIns="254" rIns="254" bIns="254" rtlCol="0" anchor="ctr">
            <a:normAutofit/>
          </a:bodyPr>
          <a:lstStyle/>
          <a:p>
            <a:pPr marL="0" indent="0">
              <a:buNone/>
              <a:defRPr sz="1200" b="0">
                <a:solidFill>
                  <a:srgbClr val="2B2332"/>
                </a:solidFill>
              </a:defRPr>
            </a:pPr>
            <a:r>
              <a:t>Supervisors reinforce expectations, inspect fidelity, and coach through pressure.</a:t>
            </a:r>
            <a:endParaRPr lang="en-US" sz="1190"/>
          </a:p>
        </p:txBody>
      </p:sp>
      <p:sp>
        <p:nvSpPr>
          <p:cNvPr id="33" name="Shape 31"/>
          <p:cNvSpPr/>
          <p:nvPr/>
        </p:nvSpPr>
        <p:spPr>
          <a:xfrm>
            <a:off x="5779008" y="4736592"/>
            <a:ext cx="5806440" cy="1106424"/>
          </a:xfrm>
          <a:prstGeom prst="roundRect">
            <a:avLst>
              <a:gd name="adj" fmla="val 5785"/>
            </a:avLst>
          </a:prstGeom>
          <a:solidFill>
            <a:srgbClr val="F3E8F8"/>
          </a:solidFill>
          <a:ln w="12700">
            <a:solidFill>
              <a:srgbClr val="E6D6EF"/>
            </a:solidFill>
            <a:prstDash val="solid"/>
          </a:ln>
        </p:spPr>
        <p:txBody>
          <a:bodyPr/>
          <a:lstStyle/>
          <a:p>
            <a:endParaRPr lang="en-US"/>
          </a:p>
        </p:txBody>
      </p:sp>
      <p:sp>
        <p:nvSpPr>
          <p:cNvPr id="34" name="Text 32"/>
          <p:cNvSpPr/>
          <p:nvPr/>
        </p:nvSpPr>
        <p:spPr>
          <a:xfrm>
            <a:off x="6035040" y="5047488"/>
            <a:ext cx="292608" cy="228600"/>
          </a:xfrm>
          <a:prstGeom prst="rect">
            <a:avLst/>
          </a:prstGeom>
          <a:solidFill>
            <a:srgbClr val="330072"/>
          </a:solidFill>
          <a:ln/>
        </p:spPr>
        <p:txBody>
          <a:bodyPr wrap="square" lIns="0" tIns="0" rIns="0" bIns="0" rtlCol="0" anchor="ctr"/>
          <a:lstStyle/>
          <a:p>
            <a:r>
              <a:t>6</a:t>
            </a:r>
          </a:p>
        </p:txBody>
      </p:sp>
      <p:sp>
        <p:nvSpPr>
          <p:cNvPr id="35" name="Text 33"/>
          <p:cNvSpPr/>
          <p:nvPr/>
        </p:nvSpPr>
        <p:spPr>
          <a:xfrm>
            <a:off x="6446520" y="4919472"/>
            <a:ext cx="4892040" cy="228600"/>
          </a:xfrm>
          <a:prstGeom prst="rect">
            <a:avLst/>
          </a:prstGeom>
          <a:noFill/>
          <a:ln/>
        </p:spPr>
        <p:txBody>
          <a:bodyPr wrap="square" lIns="0" tIns="0" rIns="0" bIns="0" rtlCol="0" anchor="ctr"/>
          <a:lstStyle/>
          <a:p>
            <a:pPr marL="0" indent="0">
              <a:buNone/>
              <a:defRPr sz="1200" b="1">
                <a:solidFill>
                  <a:srgbClr val="2B2332"/>
                </a:solidFill>
              </a:defRPr>
            </a:pPr>
            <a:r>
              <a:t>Align people, roles, and support</a:t>
            </a:r>
            <a:endParaRPr lang="en-US" sz="1700"/>
          </a:p>
        </p:txBody>
      </p:sp>
      <p:sp>
        <p:nvSpPr>
          <p:cNvPr id="36" name="Text 34"/>
          <p:cNvSpPr/>
          <p:nvPr/>
        </p:nvSpPr>
        <p:spPr>
          <a:xfrm>
            <a:off x="6446520" y="5230368"/>
            <a:ext cx="4892040" cy="402336"/>
          </a:xfrm>
          <a:prstGeom prst="rect">
            <a:avLst/>
          </a:prstGeom>
          <a:noFill/>
          <a:ln/>
        </p:spPr>
        <p:txBody>
          <a:bodyPr wrap="square" lIns="254" tIns="254" rIns="254" bIns="254" rtlCol="0" anchor="ctr">
            <a:normAutofit/>
          </a:bodyPr>
          <a:lstStyle/>
          <a:p>
            <a:pPr marL="0" indent="0">
              <a:buNone/>
              <a:defRPr sz="1200" b="0">
                <a:solidFill>
                  <a:srgbClr val="2B2332"/>
                </a:solidFill>
              </a:defRPr>
            </a:pPr>
            <a:r>
              <a:t>Use clear role expectations and coaching tools to strengthen leadership effectiveness.</a:t>
            </a:r>
            <a:endParaRPr lang="en-US" sz="1190"/>
          </a:p>
        </p:txBody>
      </p:sp>
      <p:sp>
        <p:nvSpPr>
          <p:cNvPr id="37" name="Shape 35"/>
          <p:cNvSpPr/>
          <p:nvPr/>
        </p:nvSpPr>
        <p:spPr>
          <a:xfrm>
            <a:off x="594360" y="6291072"/>
            <a:ext cx="10991088" cy="274320"/>
          </a:xfrm>
          <a:prstGeom prst="roundRect">
            <a:avLst>
              <a:gd name="adj" fmla="val 13333"/>
            </a:avLst>
          </a:prstGeom>
          <a:solidFill>
            <a:srgbClr val="330072"/>
          </a:solidFill>
          <a:ln w="12700">
            <a:solidFill>
              <a:srgbClr val="330072"/>
            </a:solidFill>
            <a:prstDash val="solid"/>
          </a:ln>
        </p:spPr>
        <p:txBody>
          <a:bodyPr/>
          <a:lstStyle/>
          <a:p>
            <a:endParaRPr lang="en-US"/>
          </a:p>
        </p:txBody>
      </p:sp>
      <p:sp>
        <p:nvSpPr>
          <p:cNvPr id="38" name="Text 36"/>
          <p:cNvSpPr/>
          <p:nvPr/>
        </p:nvSpPr>
        <p:spPr>
          <a:xfrm>
            <a:off x="868680" y="6364224"/>
            <a:ext cx="10424160" cy="109728"/>
          </a:xfrm>
          <a:prstGeom prst="rect">
            <a:avLst/>
          </a:prstGeom>
          <a:noFill/>
          <a:ln/>
        </p:spPr>
        <p:txBody>
          <a:bodyPr wrap="square" lIns="0" tIns="0" rIns="0" bIns="0" rtlCol="0" anchor="ctr"/>
          <a:lstStyle/>
          <a:p>
            <a:pPr marL="0" indent="0" algn="ctr">
              <a:buNone/>
              <a:defRPr sz="1200" b="0">
                <a:solidFill>
                  <a:srgbClr val="2B2332"/>
                </a:solidFill>
              </a:defRPr>
            </a:pPr>
            <a:r>
              <a:t>Intentional leadership creates consistency for staff, youth, and families.</a:t>
            </a:r>
            <a:endParaRPr lang="en-US" sz="890"/>
          </a:p>
        </p:txBody>
      </p:sp>
      <p:pic>
        <p:nvPicPr>
          <p:cNvPr id="40" name="Google Shape;38;p8" descr="A purple text on a black background&#10;&#10;AI-generated content may be incorrect." title="TCF-Logo-Horizontal-FullColor-R-RGB.png">
            <a:extLst>
              <a:ext uri="{FF2B5EF4-FFF2-40B4-BE49-F238E27FC236}">
                <a16:creationId xmlns:a16="http://schemas.microsoft.com/office/drawing/2014/main" id="{3089C41D-2DAC-3729-9895-D7F7F6698956}"/>
              </a:ext>
            </a:extLst>
          </p:cNvPr>
          <p:cNvPicPr preferRelativeResize="0"/>
          <p:nvPr/>
        </p:nvPicPr>
        <p:blipFill>
          <a:blip r:embed="rId3">
            <a:alphaModFix/>
          </a:blip>
          <a:stretch>
            <a:fillRect/>
          </a:stretch>
        </p:blipFill>
        <p:spPr>
          <a:xfrm>
            <a:off x="471405" y="431475"/>
            <a:ext cx="1186499" cy="259550"/>
          </a:xfrm>
          <a:prstGeom prst="rect">
            <a:avLst/>
          </a:prstGeom>
          <a:noFill/>
          <a:ln>
            <a:noFill/>
          </a:ln>
        </p:spPr>
      </p:pic>
      <p:pic>
        <p:nvPicPr>
          <p:cNvPr id="42" name="Picture 41" descr="A black background with blue text&#10;&#10;AI-generated content may be incorrect.">
            <a:extLst>
              <a:ext uri="{FF2B5EF4-FFF2-40B4-BE49-F238E27FC236}">
                <a16:creationId xmlns:a16="http://schemas.microsoft.com/office/drawing/2014/main" id="{AF14C161-BB94-B36A-FB63-54FD4F1A91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86676" y="402532"/>
            <a:ext cx="3833919" cy="559752"/>
          </a:xfrm>
          <a:prstGeom prst="rect">
            <a:avLst/>
          </a:prstGeom>
        </p:spPr>
      </p:pic>
      <p:pic>
        <p:nvPicPr>
          <p:cNvPr id="5" name="Picture 4">
            <a:extLst>
              <a:ext uri="{FF2B5EF4-FFF2-40B4-BE49-F238E27FC236}">
                <a16:creationId xmlns:a16="http://schemas.microsoft.com/office/drawing/2014/main" id="{FB16819E-C029-7F95-B0DC-7113519CA1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7240" y="2066544"/>
            <a:ext cx="4281204" cy="4050792"/>
          </a:xfrm>
          <a:prstGeom prst="rect">
            <a:avLst/>
          </a:prstGeom>
        </p:spPr>
      </p:pic>
    </p:spTree>
    <p:extLst>
      <p:ext uri="{BB962C8B-B14F-4D97-AF65-F5344CB8AC3E}">
        <p14:creationId xmlns:p14="http://schemas.microsoft.com/office/powerpoint/2010/main" val="1004698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Date Placeholder 1">
            <a:extLst>
              <a:ext uri="{FF2B5EF4-FFF2-40B4-BE49-F238E27FC236}">
                <a16:creationId xmlns:a16="http://schemas.microsoft.com/office/drawing/2014/main" id="{21B96B3C-ABBA-A104-1AEA-0247B1F6221C}"/>
              </a:ext>
            </a:extLst>
          </p:cNvPr>
          <p:cNvSpPr>
            <a:spLocks noGrp="1"/>
          </p:cNvSpPr>
          <p:nvPr>
            <p:ph type="dt" sz="half" idx="10"/>
          </p:nvPr>
        </p:nvSpPr>
        <p:spPr/>
        <p:txBody>
          <a:bodyPr/>
          <a:lstStyle/>
          <a:p>
            <a:endParaRPr/>
          </a:p>
        </p:txBody>
      </p:sp>
      <p:sp>
        <p:nvSpPr>
          <p:cNvPr id="3" name="Footer Placeholder 2">
            <a:extLst>
              <a:ext uri="{FF2B5EF4-FFF2-40B4-BE49-F238E27FC236}">
                <a16:creationId xmlns:a16="http://schemas.microsoft.com/office/drawing/2014/main" id="{F73BB2E8-178C-0D6D-FE4C-15548C27D14A}"/>
              </a:ext>
            </a:extLst>
          </p:cNvPr>
          <p:cNvSpPr>
            <a:spLocks noGrp="1"/>
          </p:cNvSpPr>
          <p:nvPr>
            <p:ph type="ftr" sz="quarter" idx="11"/>
          </p:nvPr>
        </p:nvSpPr>
        <p:spPr/>
        <p:txBody>
          <a:bodyPr/>
          <a:lstStyle/>
          <a:p>
            <a:endParaRPr/>
          </a:p>
        </p:txBody>
      </p:sp>
      <p:pic>
        <p:nvPicPr>
          <p:cNvPr id="16" name="Picture 15">
            <a:extLst>
              <a:ext uri="{FF2B5EF4-FFF2-40B4-BE49-F238E27FC236}">
                <a16:creationId xmlns:a16="http://schemas.microsoft.com/office/drawing/2014/main" id="{18253BCC-33D8-A7F0-C2DE-1C9C67DCF6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469E009C-018C-9297-623B-1ABB253CFBD0}"/>
              </a:ext>
            </a:extLst>
          </p:cNvPr>
          <p:cNvSpPr>
            <a:spLocks noGrp="1"/>
          </p:cNvSpPr>
          <p:nvPr>
            <p:ph type="sldNum" sz="quarter" idx="12"/>
          </p:nvPr>
        </p:nvSpPr>
        <p:spPr/>
        <p:txBody>
          <a:bodyPr/>
          <a:lstStyle/>
          <a:p>
            <a:endParaRPr/>
          </a:p>
        </p:txBody>
      </p:sp>
      <p:pic>
        <p:nvPicPr>
          <p:cNvPr id="14" name="Google Shape;38;p8" title="TCF-Logo-Horizontal-FullColor-R-RGB.png">
            <a:extLst>
              <a:ext uri="{FF2B5EF4-FFF2-40B4-BE49-F238E27FC236}">
                <a16:creationId xmlns:a16="http://schemas.microsoft.com/office/drawing/2014/main" id="{85B955EC-57F5-7B04-4B82-A5FE1C991619}"/>
              </a:ext>
            </a:extLst>
          </p:cNvPr>
          <p:cNvPicPr preferRelativeResize="0"/>
          <p:nvPr/>
        </p:nvPicPr>
        <p:blipFill>
          <a:blip r:embed="rId4">
            <a:alphaModFix/>
          </a:blip>
          <a:stretch>
            <a:fillRect/>
          </a:stretch>
        </p:blipFill>
        <p:spPr>
          <a:xfrm>
            <a:off x="471405" y="431475"/>
            <a:ext cx="1186499" cy="259550"/>
          </a:xfrm>
          <a:prstGeom prst="rect">
            <a:avLst/>
          </a:prstGeom>
          <a:noFill/>
          <a:ln>
            <a:noFill/>
          </a:ln>
        </p:spPr>
      </p:pic>
      <p:sp>
        <p:nvSpPr>
          <p:cNvPr id="12" name="TextBox 11">
            <a:extLst>
              <a:ext uri="{FF2B5EF4-FFF2-40B4-BE49-F238E27FC236}">
                <a16:creationId xmlns:a16="http://schemas.microsoft.com/office/drawing/2014/main" id="{54986EC4-C814-958E-A739-5176EA7F2B35}"/>
              </a:ext>
            </a:extLst>
          </p:cNvPr>
          <p:cNvSpPr txBox="1"/>
          <p:nvPr/>
        </p:nvSpPr>
        <p:spPr>
          <a:xfrm>
            <a:off x="5259324" y="554659"/>
            <a:ext cx="6094476" cy="646331"/>
          </a:xfrm>
          <a:prstGeom prst="rect">
            <a:avLst/>
          </a:prstGeom>
          <a:noFill/>
        </p:spPr>
        <p:txBody>
          <a:bodyPr wrap="square">
            <a:spAutoFit/>
          </a:bodyPr>
          <a:lstStyle/>
          <a:p>
            <a:pPr algn="r"/>
            <a:r>
              <a:rPr lang="en-US" sz="3600" b="1" dirty="0">
                <a:latin typeface="Poppins" pitchFamily="2" charset="77"/>
                <a:cs typeface="Poppins" pitchFamily="2" charset="77"/>
              </a:rPr>
              <a:t>Outcomes</a:t>
            </a:r>
          </a:p>
        </p:txBody>
      </p:sp>
    </p:spTree>
    <p:extLst>
      <p:ext uri="{BB962C8B-B14F-4D97-AF65-F5344CB8AC3E}">
        <p14:creationId xmlns:p14="http://schemas.microsoft.com/office/powerpoint/2010/main" val="2462540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1" cy="1"/>
          <a:chOff x="0" y="0"/>
          <a:chExt cx="1" cy="1"/>
        </a:xfrm>
      </p:grpSpPr>
      <p:pic>
        <p:nvPicPr>
          <p:cNvPr id="45" name="Google Shape;45;p9" title="iStock-1361217505-edit-ext-final copy.jpg"/>
          <p:cNvPicPr preferRelativeResize="0"/>
          <p:nvPr/>
        </p:nvPicPr>
        <p:blipFill rotWithShape="1">
          <a:blip r:embed="rId3">
            <a:alphaModFix/>
          </a:blip>
          <a:srcRect l="16082" r="8452"/>
          <a:stretch/>
        </p:blipFill>
        <p:spPr>
          <a:xfrm>
            <a:off x="1" y="1"/>
            <a:ext cx="12192004" cy="6034801"/>
          </a:xfrm>
          <a:prstGeom prst="rect">
            <a:avLst/>
          </a:prstGeom>
          <a:noFill/>
          <a:ln>
            <a:noFill/>
          </a:ln>
        </p:spPr>
      </p:pic>
      <p:sp>
        <p:nvSpPr>
          <p:cNvPr id="59" name="Google Shape;59;p9"/>
          <p:cNvSpPr txBox="1">
            <a:spLocks noGrp="1"/>
          </p:cNvSpPr>
          <p:nvPr>
            <p:ph type="sldNum" idx="12"/>
          </p:nvPr>
        </p:nvSpPr>
        <p:spPr>
          <a:xfrm>
            <a:off x="10910267" y="6265400"/>
            <a:ext cx="731600" cy="364000"/>
          </a:xfrm>
          <a:prstGeom prst="rect">
            <a:avLst/>
          </a:prstGeom>
        </p:spPr>
        <p:txBody>
          <a:bodyPr spcFirstLastPara="1" wrap="square" lIns="121900" tIns="121900" rIns="121900" bIns="121900" anchor="ctr" anchorCtr="0">
            <a:noAutofit/>
          </a:bodyPr>
          <a:lstStyle/>
          <a:p>
            <a:pPr defTabSz="1219170">
              <a:buClr>
                <a:srgbClr val="000000"/>
              </a:buClr>
            </a:pPr>
            <a:fld id="{00000000-1234-1234-1234-123412341234}" type="slidenum">
              <a:rPr lang="en" kern="0">
                <a:solidFill>
                  <a:srgbClr val="000000"/>
                </a:solidFill>
              </a:rPr>
              <a:pPr defTabSz="1219170">
                <a:buClr>
                  <a:srgbClr val="000000"/>
                </a:buClr>
              </a:pPr>
              <a:t>8</a:t>
            </a:fld>
            <a:endParaRPr kern="0">
              <a:solidFill>
                <a:srgbClr val="000000"/>
              </a:solidFill>
            </a:endParaRPr>
          </a:p>
        </p:txBody>
      </p:sp>
      <p:sp>
        <p:nvSpPr>
          <p:cNvPr id="3" name="Rectangle 2">
            <a:extLst>
              <a:ext uri="{FF2B5EF4-FFF2-40B4-BE49-F238E27FC236}">
                <a16:creationId xmlns:a16="http://schemas.microsoft.com/office/drawing/2014/main" id="{2E5EB6E6-6291-5B44-8AE0-CAE7BB7BB95A}"/>
              </a:ext>
            </a:extLst>
          </p:cNvPr>
          <p:cNvSpPr/>
          <p:nvPr/>
        </p:nvSpPr>
        <p:spPr>
          <a:xfrm>
            <a:off x="2959100" y="1117600"/>
            <a:ext cx="1739900" cy="14097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B47C890-0C8A-9D97-F753-6192D1EB50A4}"/>
              </a:ext>
            </a:extLst>
          </p:cNvPr>
          <p:cNvSpPr/>
          <p:nvPr/>
        </p:nvSpPr>
        <p:spPr>
          <a:xfrm>
            <a:off x="550133" y="6065660"/>
            <a:ext cx="1739900" cy="7048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rapezoid 6">
            <a:extLst>
              <a:ext uri="{FF2B5EF4-FFF2-40B4-BE49-F238E27FC236}">
                <a16:creationId xmlns:a16="http://schemas.microsoft.com/office/drawing/2014/main" id="{3D369BD3-9A49-AF16-7972-DFC867C382E4}"/>
              </a:ext>
            </a:extLst>
          </p:cNvPr>
          <p:cNvSpPr/>
          <p:nvPr/>
        </p:nvSpPr>
        <p:spPr>
          <a:xfrm>
            <a:off x="2234367" y="2914649"/>
            <a:ext cx="1181100" cy="1308100"/>
          </a:xfrm>
          <a:prstGeom prst="trapezoid">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1EEC833-AC1C-2A3B-3255-A0D412486900}"/>
              </a:ext>
            </a:extLst>
          </p:cNvPr>
          <p:cNvPicPr>
            <a:picLocks noChangeAspect="1"/>
          </p:cNvPicPr>
          <p:nvPr/>
        </p:nvPicPr>
        <p:blipFill>
          <a:blip r:embed="rId4"/>
          <a:stretch/>
        </p:blipFill>
        <p:spPr>
          <a:xfrm>
            <a:off x="1441450" y="1041400"/>
            <a:ext cx="3948034" cy="3948034"/>
          </a:xfrm>
          <a:prstGeom prst="rect">
            <a:avLst/>
          </a:prstGeom>
          <a:noFill/>
        </p:spPr>
      </p:pic>
      <p:pic>
        <p:nvPicPr>
          <p:cNvPr id="8" name="Google Shape;38;p8" title="TCF-Logo-Horizontal-FullColor-R-RGB.png">
            <a:extLst>
              <a:ext uri="{FF2B5EF4-FFF2-40B4-BE49-F238E27FC236}">
                <a16:creationId xmlns:a16="http://schemas.microsoft.com/office/drawing/2014/main" id="{25D4CEA8-EBF0-5899-A338-E8F175B90FCD}"/>
              </a:ext>
            </a:extLst>
          </p:cNvPr>
          <p:cNvPicPr preferRelativeResize="0">
            <a:picLocks noChangeAspect="1"/>
          </p:cNvPicPr>
          <p:nvPr/>
        </p:nvPicPr>
        <p:blipFill>
          <a:blip r:embed="rId5">
            <a:alphaModFix/>
          </a:blip>
          <a:stretch>
            <a:fillRect/>
          </a:stretch>
        </p:blipFill>
        <p:spPr>
          <a:xfrm>
            <a:off x="360460" y="6265400"/>
            <a:ext cx="1849340" cy="40351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8B2B5-5EEF-6E64-E089-0AEF3E582AAE}"/>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02667624-716D-BEF6-A3EB-381C84F32C90}"/>
              </a:ext>
            </a:extLst>
          </p:cNvPr>
          <p:cNvSpPr>
            <a:spLocks noGrp="1"/>
          </p:cNvSpPr>
          <p:nvPr>
            <p:ph type="dt" sz="half" idx="10"/>
          </p:nvPr>
        </p:nvSpPr>
        <p:spPr/>
        <p:txBody>
          <a:bodyPr/>
          <a:lstStyle/>
          <a:p>
            <a:fld id="{0F996519-E62D-4F8C-AE1E-36928EC7D15C}" type="datetime1">
              <a:rPr lang="en-US" smtClean="0"/>
              <a:t>10/19/2026</a:t>
            </a:fld>
            <a:endParaRPr lang="en-US"/>
          </a:p>
        </p:txBody>
      </p:sp>
      <p:sp>
        <p:nvSpPr>
          <p:cNvPr id="5" name="Footer Placeholder 4">
            <a:extLst>
              <a:ext uri="{FF2B5EF4-FFF2-40B4-BE49-F238E27FC236}">
                <a16:creationId xmlns:a16="http://schemas.microsoft.com/office/drawing/2014/main" id="{30CA5CDE-1747-9234-4D1C-4C2BF3E6FADC}"/>
              </a:ext>
            </a:extLst>
          </p:cNvPr>
          <p:cNvSpPr>
            <a:spLocks noGrp="1"/>
          </p:cNvSpPr>
          <p:nvPr>
            <p:ph type="ftr" sz="quarter" idx="11"/>
          </p:nvPr>
        </p:nvSpPr>
        <p:spPr/>
        <p:txBody>
          <a:bodyPr/>
          <a:lstStyle/>
          <a:p>
            <a:r>
              <a:rPr lang="en-US"/>
              <a:t>Open Minds</a:t>
            </a:r>
          </a:p>
        </p:txBody>
      </p:sp>
      <p:sp>
        <p:nvSpPr>
          <p:cNvPr id="6" name="Slide Number Placeholder 5">
            <a:extLst>
              <a:ext uri="{FF2B5EF4-FFF2-40B4-BE49-F238E27FC236}">
                <a16:creationId xmlns:a16="http://schemas.microsoft.com/office/drawing/2014/main" id="{2BBE8F09-F426-2E17-2553-B111A681BCB0}"/>
              </a:ext>
            </a:extLst>
          </p:cNvPr>
          <p:cNvSpPr>
            <a:spLocks noGrp="1"/>
          </p:cNvSpPr>
          <p:nvPr>
            <p:ph type="sldNum" sz="quarter" idx="12"/>
          </p:nvPr>
        </p:nvSpPr>
        <p:spPr/>
        <p:txBody>
          <a:bodyPr/>
          <a:lstStyle/>
          <a:p>
            <a:fld id="{6E91CC32-6A6B-4E2E-BBA1-6864F305DA26}" type="slidenum">
              <a:rPr lang="en-US" smtClean="0"/>
              <a:t>9</a:t>
            </a:fld>
            <a:endParaRPr lang="en-US"/>
          </a:p>
        </p:txBody>
      </p:sp>
      <p:pic>
        <p:nvPicPr>
          <p:cNvPr id="3" name="Picture 2" descr="QR Code Image">
            <a:extLst>
              <a:ext uri="{FF2B5EF4-FFF2-40B4-BE49-F238E27FC236}">
                <a16:creationId xmlns:a16="http://schemas.microsoft.com/office/drawing/2014/main" id="{E3745765-BF59-DA00-403D-842A386C611A}"/>
              </a:ext>
            </a:extLst>
          </p:cNvPr>
          <p:cNvPicPr>
            <a:picLocks noChangeAspect="1"/>
          </p:cNvPicPr>
          <p:nvPr/>
        </p:nvPicPr>
        <p:blipFill>
          <a:blip r:embed="rId2"/>
          <a:stretch>
            <a:fillRect/>
          </a:stretch>
        </p:blipFill>
        <p:spPr>
          <a:xfrm>
            <a:off x="1376778" y="2757364"/>
            <a:ext cx="3098604" cy="3097432"/>
          </a:xfrm>
          <a:prstGeom prst="rect">
            <a:avLst/>
          </a:prstGeom>
        </p:spPr>
      </p:pic>
      <p:pic>
        <p:nvPicPr>
          <p:cNvPr id="11" name="Picture 10" descr="QR Code Image">
            <a:extLst>
              <a:ext uri="{FF2B5EF4-FFF2-40B4-BE49-F238E27FC236}">
                <a16:creationId xmlns:a16="http://schemas.microsoft.com/office/drawing/2014/main" id="{078E7EF3-3D7B-977D-E7B8-54DB4FA3D74E}"/>
              </a:ext>
            </a:extLst>
          </p:cNvPr>
          <p:cNvPicPr>
            <a:picLocks noChangeAspect="1"/>
          </p:cNvPicPr>
          <p:nvPr/>
        </p:nvPicPr>
        <p:blipFill>
          <a:blip r:embed="rId3"/>
          <a:stretch>
            <a:fillRect/>
          </a:stretch>
        </p:blipFill>
        <p:spPr>
          <a:xfrm>
            <a:off x="7993674" y="2757366"/>
            <a:ext cx="3189653" cy="3209193"/>
          </a:xfrm>
          <a:prstGeom prst="rect">
            <a:avLst/>
          </a:prstGeom>
        </p:spPr>
      </p:pic>
      <p:pic>
        <p:nvPicPr>
          <p:cNvPr id="7" name="Picture 6" descr="A blue and white logo&#10;&#10;AI-generated content may be incorrect.">
            <a:extLst>
              <a:ext uri="{FF2B5EF4-FFF2-40B4-BE49-F238E27FC236}">
                <a16:creationId xmlns:a16="http://schemas.microsoft.com/office/drawing/2014/main" id="{F5C9FA34-EBD6-53BC-0CD3-E914DB3BAD7B}"/>
              </a:ext>
            </a:extLst>
          </p:cNvPr>
          <p:cNvPicPr>
            <a:picLocks noChangeAspect="1"/>
          </p:cNvPicPr>
          <p:nvPr/>
        </p:nvPicPr>
        <p:blipFill>
          <a:blip r:embed="rId4"/>
          <a:stretch>
            <a:fillRect/>
          </a:stretch>
        </p:blipFill>
        <p:spPr>
          <a:xfrm>
            <a:off x="6764214" y="428014"/>
            <a:ext cx="5130801" cy="2025895"/>
          </a:xfrm>
          <a:prstGeom prst="rect">
            <a:avLst/>
          </a:prstGeom>
        </p:spPr>
      </p:pic>
      <p:cxnSp>
        <p:nvCxnSpPr>
          <p:cNvPr id="18" name="Straight Arrow Connector 17">
            <a:extLst>
              <a:ext uri="{FF2B5EF4-FFF2-40B4-BE49-F238E27FC236}">
                <a16:creationId xmlns:a16="http://schemas.microsoft.com/office/drawing/2014/main" id="{4C128E54-86B7-77A5-05F8-C3DA05B6A39D}"/>
              </a:ext>
            </a:extLst>
          </p:cNvPr>
          <p:cNvCxnSpPr/>
          <p:nvPr/>
        </p:nvCxnSpPr>
        <p:spPr>
          <a:xfrm flipH="1" flipV="1">
            <a:off x="6037384" y="35169"/>
            <a:ext cx="46892" cy="5814646"/>
          </a:xfrm>
          <a:prstGeom prst="straightConnector1">
            <a:avLst/>
          </a:prstGeom>
        </p:spPr>
        <p:style>
          <a:lnRef idx="2">
            <a:schemeClr val="accent1"/>
          </a:lnRef>
          <a:fillRef idx="0">
            <a:schemeClr val="accent1"/>
          </a:fillRef>
          <a:effectRef idx="1">
            <a:schemeClr val="accent1"/>
          </a:effectRef>
          <a:fontRef idx="minor">
            <a:schemeClr val="tx1"/>
          </a:fontRef>
        </p:style>
      </p:cxnSp>
      <p:pic>
        <p:nvPicPr>
          <p:cNvPr id="19" name="Picture 18" descr="A blue text with a white background&#10;&#10;AI-generated content may be incorrect.">
            <a:extLst>
              <a:ext uri="{FF2B5EF4-FFF2-40B4-BE49-F238E27FC236}">
                <a16:creationId xmlns:a16="http://schemas.microsoft.com/office/drawing/2014/main" id="{977EF947-BACC-5858-0CE1-3C3551DDF3EF}"/>
              </a:ext>
            </a:extLst>
          </p:cNvPr>
          <p:cNvPicPr>
            <a:picLocks noChangeAspect="1"/>
          </p:cNvPicPr>
          <p:nvPr/>
        </p:nvPicPr>
        <p:blipFill>
          <a:blip r:embed="rId5"/>
          <a:stretch>
            <a:fillRect/>
          </a:stretch>
        </p:blipFill>
        <p:spPr>
          <a:xfrm>
            <a:off x="283309" y="815257"/>
            <a:ext cx="5529384" cy="1241642"/>
          </a:xfrm>
          <a:prstGeom prst="rect">
            <a:avLst/>
          </a:prstGeom>
        </p:spPr>
      </p:pic>
    </p:spTree>
    <p:extLst>
      <p:ext uri="{BB962C8B-B14F-4D97-AF65-F5344CB8AC3E}">
        <p14:creationId xmlns:p14="http://schemas.microsoft.com/office/powerpoint/2010/main" val="12711231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Custom 1">
      <a:dk1>
        <a:srgbClr val="7030A0"/>
      </a:dk1>
      <a:lt1>
        <a:sysClr val="window" lastClr="FFFFFF"/>
      </a:lt1>
      <a:dk2>
        <a:srgbClr val="7030A0"/>
      </a:dk2>
      <a:lt2>
        <a:srgbClr val="FFFFFF"/>
      </a:lt2>
      <a:accent1>
        <a:srgbClr val="CF63CE"/>
      </a:accent1>
      <a:accent2>
        <a:srgbClr val="007297"/>
      </a:accent2>
      <a:accent3>
        <a:srgbClr val="A5A5A5"/>
      </a:accent3>
      <a:accent4>
        <a:srgbClr val="7030A0"/>
      </a:accent4>
      <a:accent5>
        <a:srgbClr val="00B2EA"/>
      </a:accent5>
      <a:accent6>
        <a:srgbClr val="EFC9EF"/>
      </a:accent6>
      <a:hlink>
        <a:srgbClr val="0563C1"/>
      </a:hlink>
      <a:folHlink>
        <a:srgbClr val="0070C0"/>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25E8DCE6F9E5488EB603EF8A08A6D4" ma:contentTypeVersion="15" ma:contentTypeDescription="Create a new document." ma:contentTypeScope="" ma:versionID="e0d1524d590abf1a146abb4ff4f4adc6">
  <xsd:schema xmlns:xsd="http://www.w3.org/2001/XMLSchema" xmlns:xs="http://www.w3.org/2001/XMLSchema" xmlns:p="http://schemas.microsoft.com/office/2006/metadata/properties" xmlns:ns2="16aeaa56-9b52-47c2-8846-1980cf7235b4" xmlns:ns3="4e22eb13-5144-46cf-bd49-b5df1692157c" targetNamespace="http://schemas.microsoft.com/office/2006/metadata/properties" ma:root="true" ma:fieldsID="452eec2f1ed72fa86c87ae1fe682f4ac" ns2:_="" ns3:_="">
    <xsd:import namespace="16aeaa56-9b52-47c2-8846-1980cf7235b4"/>
    <xsd:import namespace="4e22eb13-5144-46cf-bd49-b5df1692157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ServiceDateTaken" minOccurs="0"/>
                <xsd:element ref="ns2:MediaLengthInSeconds" minOccurs="0"/>
                <xsd:element ref="ns2:Summary"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aeaa56-9b52-47c2-8846-1980cf7235b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Summary" ma:index="16" nillable="true" ma:displayName="Summary" ma:format="Dropdown" ma:internalName="Summary">
      <xsd:simpleType>
        <xsd:restriction base="dms:Text">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3802cb9-9b07-4826-89cd-d309236752e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e22eb13-5144-46cf-bd49-b5df1692157c"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bbc8a2-fd68-4a22-b4da-aa561d6e7bb6}" ma:internalName="TaxCatchAll" ma:showField="CatchAllData" ma:web="4e22eb13-5144-46cf-bd49-b5df1692157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6aeaa56-9b52-47c2-8846-1980cf7235b4">
      <Terms xmlns="http://schemas.microsoft.com/office/infopath/2007/PartnerControls"/>
    </lcf76f155ced4ddcb4097134ff3c332f>
    <Summary xmlns="16aeaa56-9b52-47c2-8846-1980cf7235b4" xsi:nil="true"/>
    <TaxCatchAll xmlns="4e22eb13-5144-46cf-bd49-b5df1692157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AB20E4A-3B11-432B-A57F-2744F97027D3}">
  <ds:schemaRefs>
    <ds:schemaRef ds:uri="16aeaa56-9b52-47c2-8846-1980cf7235b4"/>
    <ds:schemaRef ds:uri="4e22eb13-5144-46cf-bd49-b5df1692157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AA1BCF3-E900-4344-B379-8A65E31E55E1}">
  <ds:schemaRefs>
    <ds:schemaRef ds:uri="16aeaa56-9b52-47c2-8846-1980cf7235b4"/>
    <ds:schemaRef ds:uri="4e22eb13-5144-46cf-bd49-b5df1692157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3152A30-E752-4FD0-9824-99039C23FD1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4519</TotalTime>
  <Words>2185</Words>
  <Application>Microsoft Office PowerPoint</Application>
  <PresentationFormat>Widescreen</PresentationFormat>
  <Paragraphs>117</Paragraphs>
  <Slides>9</Slides>
  <Notes>8</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9</vt:i4>
      </vt:variant>
    </vt:vector>
  </HeadingPairs>
  <TitlesOfParts>
    <vt:vector size="22" baseType="lpstr">
      <vt:lpstr>Aptos</vt:lpstr>
      <vt:lpstr>Aptos Display</vt:lpstr>
      <vt:lpstr>Arial</vt:lpstr>
      <vt:lpstr>Calibri</vt:lpstr>
      <vt:lpstr>Franklin Gothic Book</vt:lpstr>
      <vt:lpstr>Franklin Gothic Medium</vt:lpstr>
      <vt:lpstr>Poppins</vt:lpstr>
      <vt:lpstr>Poppins Light</vt:lpstr>
      <vt:lpstr>Symbol,sans-serif</vt:lpstr>
      <vt:lpstr>Office Theme</vt:lpstr>
      <vt:lpstr>Simple Light</vt:lpstr>
      <vt:lpstr>1_Office Theme</vt:lpstr>
      <vt:lpstr>1_Simple Light</vt:lpstr>
      <vt:lpstr>PowerPoint Presentation</vt:lpstr>
      <vt:lpstr>PowerPoint Presentation</vt:lpstr>
      <vt:lpstr>  Crisis in the Country </vt:lpstr>
      <vt:lpstr>One Stability Framework</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Laurie Stern</dc:creator>
  <cp:lastModifiedBy>Laurie Stern</cp:lastModifiedBy>
  <cp:revision>21</cp:revision>
  <dcterms:created xsi:type="dcterms:W3CDTF">2026-09-30T23:40:54Z</dcterms:created>
  <dcterms:modified xsi:type="dcterms:W3CDTF">2026-10-20T02:05:14Z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0x0101007C25E8DCE6F9E5488EB603EF8A08A6D4</vt:lpwstr>
  </property>
  <property fmtid="{D5CDD505-2E9C-101B-9397-08002B2CF9AE}" pid="3" name="MediaServiceImageTags">
    <vt:lpwstr/>
  </property>
</Properties>
</file>